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79" r:id="rId2"/>
    <p:sldId id="312" r:id="rId3"/>
    <p:sldId id="322" r:id="rId4"/>
    <p:sldId id="284" r:id="rId5"/>
    <p:sldId id="313" r:id="rId6"/>
    <p:sldId id="314" r:id="rId7"/>
    <p:sldId id="315" r:id="rId8"/>
    <p:sldId id="316" r:id="rId9"/>
    <p:sldId id="302" r:id="rId10"/>
    <p:sldId id="303" r:id="rId11"/>
    <p:sldId id="311" r:id="rId12"/>
    <p:sldId id="304" r:id="rId13"/>
    <p:sldId id="305" r:id="rId14"/>
    <p:sldId id="306" r:id="rId15"/>
    <p:sldId id="319" r:id="rId16"/>
    <p:sldId id="307" r:id="rId17"/>
    <p:sldId id="308" r:id="rId18"/>
    <p:sldId id="309" r:id="rId19"/>
    <p:sldId id="317" r:id="rId20"/>
    <p:sldId id="318" r:id="rId21"/>
    <p:sldId id="288" r:id="rId22"/>
    <p:sldId id="323" r:id="rId23"/>
    <p:sldId id="324" r:id="rId24"/>
    <p:sldId id="325" r:id="rId25"/>
    <p:sldId id="321" r:id="rId2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F3028-E67B-47E8-E104-0D61DA873316}" v="32" dt="2025-07-08T13:33:31.759"/>
    <p1510:client id="{0681CFAB-E8E4-D1FA-8029-C16773BBA3E4}" v="136" dt="2025-07-08T09:12:13.125"/>
    <p1510:client id="{0F1C3B6A-9498-163B-591A-24A355E7F838}" v="56" dt="2025-07-08T06:01:43.064"/>
    <p1510:client id="{28BA0CEC-7F41-75CE-0408-A0DA24170A0B}" v="11" dt="2025-07-08T10:22:48.762"/>
    <p1510:client id="{5DB26E4F-7722-CFED-7E71-20AEFCD6AFF1}" v="4" dt="2025-07-08T22:09:09.358"/>
    <p1510:client id="{68A19D2D-2F49-D787-9AE1-59CCAEE31281}" v="140" dt="2025-07-08T11:31:45.045"/>
    <p1510:client id="{6A8B58DF-EB7E-AA6D-69BD-178718F4581C}" v="373" dt="2025-07-09T00:28:57.383"/>
    <p1510:client id="{C1CD41DA-EB01-457B-B9BE-63A1ACC9900E}" v="2364" dt="2025-07-08T20:18:00.425"/>
    <p1510:client id="{CAF5A3C8-1A9F-A1AD-085E-FE7AB84F49C2}" v="98" dt="2025-07-08T09:29:59.886"/>
    <p1510:client id="{CF0F933D-796F-5853-AAD1-DB6449ED49E0}" v="258" dt="2025-07-08T20:14:32.355"/>
    <p1510:client id="{D41499D3-368D-F7BB-E340-648B58A1820C}" v="9" dt="2025-07-08T06:53:43.848"/>
    <p1510:client id="{E4F17F40-1D5C-3C86-10EF-6057D88441A7}" v="6" dt="2025-07-08T07:32:45.4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8B1AB8-8C28-4A07-B79E-D5551B4D925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85F15B8-2A2E-4D0A-94B8-A9A3EFFC3791}">
      <dgm:prSet/>
      <dgm:spPr/>
      <dgm:t>
        <a:bodyPr/>
        <a:lstStyle/>
        <a:p>
          <a:r>
            <a:rPr kumimoji="1" lang="en-US" err="1"/>
            <a:t>人感センサーに反応したら</a:t>
          </a:r>
          <a:r>
            <a:rPr lang="en-US" err="1"/>
            <a:t>ON</a:t>
          </a:r>
          <a:endParaRPr lang="en-US"/>
        </a:p>
      </dgm:t>
    </dgm:pt>
    <dgm:pt modelId="{9A3AD2CC-FA3E-4901-A714-151FECFC25D9}" type="parTrans" cxnId="{4EE73370-27B1-42F8-BC62-D18FD1C57921}">
      <dgm:prSet/>
      <dgm:spPr/>
      <dgm:t>
        <a:bodyPr/>
        <a:lstStyle/>
        <a:p>
          <a:endParaRPr lang="en-US"/>
        </a:p>
      </dgm:t>
    </dgm:pt>
    <dgm:pt modelId="{39D50203-3A78-49F6-8273-E21E928919F5}" type="sibTrans" cxnId="{4EE73370-27B1-42F8-BC62-D18FD1C57921}">
      <dgm:prSet/>
      <dgm:spPr/>
      <dgm:t>
        <a:bodyPr/>
        <a:lstStyle/>
        <a:p>
          <a:endParaRPr lang="en-US"/>
        </a:p>
      </dgm:t>
    </dgm:pt>
    <dgm:pt modelId="{299C673E-54DD-4862-9497-44049C321003}">
      <dgm:prSet/>
      <dgm:spPr/>
      <dgm:t>
        <a:bodyPr/>
        <a:lstStyle/>
        <a:p>
          <a:r>
            <a:rPr lang="ja-JP"/>
            <a:t>自宅から半径1km離れたら</a:t>
          </a:r>
          <a:r>
            <a:rPr lang="en-US"/>
            <a:t>OFF</a:t>
          </a:r>
        </a:p>
      </dgm:t>
    </dgm:pt>
    <dgm:pt modelId="{57BD6006-FB82-4204-9603-8556D6038A6A}" type="parTrans" cxnId="{724707B9-CA43-4047-8AFC-54A088E6A4A3}">
      <dgm:prSet/>
      <dgm:spPr/>
      <dgm:t>
        <a:bodyPr/>
        <a:lstStyle/>
        <a:p>
          <a:endParaRPr lang="en-US"/>
        </a:p>
      </dgm:t>
    </dgm:pt>
    <dgm:pt modelId="{2DEC84E7-7716-4E1D-B996-14408F6A982B}" type="sibTrans" cxnId="{724707B9-CA43-4047-8AFC-54A088E6A4A3}">
      <dgm:prSet/>
      <dgm:spPr/>
      <dgm:t>
        <a:bodyPr/>
        <a:lstStyle/>
        <a:p>
          <a:endParaRPr lang="en-US"/>
        </a:p>
      </dgm:t>
    </dgm:pt>
    <dgm:pt modelId="{06F7524A-D9F0-48CE-8BCB-25AE10DC0EDA}">
      <dgm:prSet/>
      <dgm:spPr/>
      <dgm:t>
        <a:bodyPr/>
        <a:lstStyle/>
        <a:p>
          <a:r>
            <a:rPr lang="en-US"/>
            <a:t>LINE</a:t>
          </a:r>
          <a:r>
            <a:rPr lang="ja-JP" altLang="en-US">
              <a:latin typeface="游ゴシック Light" panose="02110004020202020204"/>
            </a:rPr>
            <a:t>で照明操作</a:t>
          </a:r>
          <a:endParaRPr lang="en-US"/>
        </a:p>
      </dgm:t>
    </dgm:pt>
    <dgm:pt modelId="{66C6BB6A-8DFA-4880-91D3-00B5F641EF60}" type="parTrans" cxnId="{2FD64624-0FE0-45F8-9FD5-AAE8C6B86607}">
      <dgm:prSet/>
      <dgm:spPr/>
      <dgm:t>
        <a:bodyPr/>
        <a:lstStyle/>
        <a:p>
          <a:endParaRPr lang="en-US"/>
        </a:p>
      </dgm:t>
    </dgm:pt>
    <dgm:pt modelId="{ECDB43DD-5FA5-4FD0-8754-BB9975AB378C}" type="sibTrans" cxnId="{2FD64624-0FE0-45F8-9FD5-AAE8C6B86607}">
      <dgm:prSet/>
      <dgm:spPr/>
      <dgm:t>
        <a:bodyPr/>
        <a:lstStyle/>
        <a:p>
          <a:endParaRPr lang="en-US"/>
        </a:p>
      </dgm:t>
    </dgm:pt>
    <dgm:pt modelId="{93298335-FB6F-4C02-8FD3-46C896485E79}">
      <dgm:prSet/>
      <dgm:spPr/>
      <dgm:t>
        <a:bodyPr/>
        <a:lstStyle/>
        <a:p>
          <a:r>
            <a:rPr lang="ja-JP"/>
            <a:t>日の出時間</a:t>
          </a:r>
          <a:r>
            <a:rPr lang="ja-JP" altLang="en-US">
              <a:latin typeface="游ゴシック Light" panose="02110004020202020204"/>
            </a:rPr>
            <a:t>に</a:t>
          </a:r>
          <a:r>
            <a:rPr lang="ja-JP"/>
            <a:t>電気がついていたら消す</a:t>
          </a:r>
          <a:endParaRPr lang="en-US"/>
        </a:p>
      </dgm:t>
    </dgm:pt>
    <dgm:pt modelId="{926D980C-0ADD-447B-95E0-73670E09E1A4}" type="parTrans" cxnId="{C8FAAF91-C312-4DBE-8501-30438EE9A687}">
      <dgm:prSet/>
      <dgm:spPr/>
      <dgm:t>
        <a:bodyPr/>
        <a:lstStyle/>
        <a:p>
          <a:endParaRPr lang="en-US"/>
        </a:p>
      </dgm:t>
    </dgm:pt>
    <dgm:pt modelId="{B999F000-6E54-4578-B992-50D361C221FF}" type="sibTrans" cxnId="{C8FAAF91-C312-4DBE-8501-30438EE9A687}">
      <dgm:prSet/>
      <dgm:spPr/>
      <dgm:t>
        <a:bodyPr/>
        <a:lstStyle/>
        <a:p>
          <a:endParaRPr lang="en-US"/>
        </a:p>
      </dgm:t>
    </dgm:pt>
    <dgm:pt modelId="{B0458F6E-29C9-436C-9522-95B8AFDB3152}">
      <dgm:prSet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目標電気代を</a:t>
          </a:r>
          <a:r>
            <a:rPr lang="ja-JP"/>
            <a:t>超えたら</a:t>
          </a:r>
          <a:r>
            <a:rPr lang="ja-JP" altLang="en-US">
              <a:latin typeface="游ゴシック Light" panose="02110004020202020204"/>
            </a:rPr>
            <a:t>点灯操作停止</a:t>
          </a:r>
          <a:endParaRPr lang="ja-JP" altLang="en-US"/>
        </a:p>
      </dgm:t>
    </dgm:pt>
    <dgm:pt modelId="{1542B288-EE09-453F-AEE4-16FB1B3BECEE}" type="parTrans" cxnId="{FF911696-DE7C-429B-8E08-792F70AC4649}">
      <dgm:prSet/>
      <dgm:spPr/>
      <dgm:t>
        <a:bodyPr/>
        <a:lstStyle/>
        <a:p>
          <a:endParaRPr lang="en-US"/>
        </a:p>
      </dgm:t>
    </dgm:pt>
    <dgm:pt modelId="{3DDE7E04-17BB-4979-8325-365A83794DDA}" type="sibTrans" cxnId="{FF911696-DE7C-429B-8E08-792F70AC4649}">
      <dgm:prSet/>
      <dgm:spPr/>
      <dgm:t>
        <a:bodyPr/>
        <a:lstStyle/>
        <a:p>
          <a:endParaRPr lang="en-US"/>
        </a:p>
      </dgm:t>
    </dgm:pt>
    <dgm:pt modelId="{F8D622D7-FDCB-482D-A7E9-C591CAC7971F}">
      <dgm:prSet/>
      <dgm:spPr/>
      <dgm:t>
        <a:bodyPr/>
        <a:lstStyle/>
        <a:p>
          <a:pPr rtl="0"/>
          <a:r>
            <a:rPr lang="ja-JP" altLang="en-US">
              <a:latin typeface="游ゴシック Light" panose="02110004020202020204"/>
            </a:rPr>
            <a:t>目標</a:t>
          </a:r>
          <a:r>
            <a:rPr lang="ja-JP"/>
            <a:t>支出額を</a:t>
          </a:r>
          <a:r>
            <a:rPr lang="ja-JP" altLang="en-US">
              <a:latin typeface="游ゴシック Light" panose="02110004020202020204"/>
            </a:rPr>
            <a:t>超え</a:t>
          </a:r>
          <a:r>
            <a:rPr lang="ja-JP"/>
            <a:t>たら</a:t>
          </a:r>
          <a:r>
            <a:rPr lang="ja-JP" altLang="en-US">
              <a:latin typeface="游ゴシック Light" panose="02110004020202020204"/>
            </a:rPr>
            <a:t>点灯操作停止</a:t>
          </a:r>
          <a:endParaRPr lang="en-US" altLang="ja-JP">
            <a:latin typeface="游ゴシック Light" panose="02110004020202020204"/>
          </a:endParaRPr>
        </a:p>
      </dgm:t>
    </dgm:pt>
    <dgm:pt modelId="{359C827E-ABCF-4A07-AD26-2612D6F4D58C}" type="parTrans" cxnId="{BC6F63A6-0582-43B2-BDE9-DE16FE49F47B}">
      <dgm:prSet/>
      <dgm:spPr/>
      <dgm:t>
        <a:bodyPr/>
        <a:lstStyle/>
        <a:p>
          <a:endParaRPr lang="en-US"/>
        </a:p>
      </dgm:t>
    </dgm:pt>
    <dgm:pt modelId="{BA7CD03D-72C4-4892-96C8-041A97686335}" type="sibTrans" cxnId="{BC6F63A6-0582-43B2-BDE9-DE16FE49F47B}">
      <dgm:prSet/>
      <dgm:spPr/>
      <dgm:t>
        <a:bodyPr/>
        <a:lstStyle/>
        <a:p>
          <a:endParaRPr lang="en-US"/>
        </a:p>
      </dgm:t>
    </dgm:pt>
    <dgm:pt modelId="{2B8C082B-433A-184B-8202-8CB5161B5161}" type="pres">
      <dgm:prSet presAssocID="{1E8B1AB8-8C28-4A07-B79E-D5551B4D9255}" presName="diagram" presStyleCnt="0">
        <dgm:presLayoutVars>
          <dgm:dir/>
          <dgm:resizeHandles val="exact"/>
        </dgm:presLayoutVars>
      </dgm:prSet>
      <dgm:spPr/>
    </dgm:pt>
    <dgm:pt modelId="{8392D8F0-E9D4-D349-ACEE-7250E266EB2B}" type="pres">
      <dgm:prSet presAssocID="{385F15B8-2A2E-4D0A-94B8-A9A3EFFC3791}" presName="node" presStyleLbl="node1" presStyleIdx="0" presStyleCnt="6">
        <dgm:presLayoutVars>
          <dgm:bulletEnabled val="1"/>
        </dgm:presLayoutVars>
      </dgm:prSet>
      <dgm:spPr/>
    </dgm:pt>
    <dgm:pt modelId="{B5907396-82C1-3942-BBDD-3D2DB8300110}" type="pres">
      <dgm:prSet presAssocID="{39D50203-3A78-49F6-8273-E21E928919F5}" presName="sibTrans" presStyleCnt="0"/>
      <dgm:spPr/>
    </dgm:pt>
    <dgm:pt modelId="{C0641E0D-8CBC-8B49-BF74-40C6055E034D}" type="pres">
      <dgm:prSet presAssocID="{299C673E-54DD-4862-9497-44049C321003}" presName="node" presStyleLbl="node1" presStyleIdx="1" presStyleCnt="6">
        <dgm:presLayoutVars>
          <dgm:bulletEnabled val="1"/>
        </dgm:presLayoutVars>
      </dgm:prSet>
      <dgm:spPr/>
    </dgm:pt>
    <dgm:pt modelId="{4F99F6DA-E372-A14C-9B5B-6F5E0C1AADB6}" type="pres">
      <dgm:prSet presAssocID="{2DEC84E7-7716-4E1D-B996-14408F6A982B}" presName="sibTrans" presStyleCnt="0"/>
      <dgm:spPr/>
    </dgm:pt>
    <dgm:pt modelId="{441153DD-6879-6444-B3A6-F4E01825401E}" type="pres">
      <dgm:prSet presAssocID="{06F7524A-D9F0-48CE-8BCB-25AE10DC0EDA}" presName="node" presStyleLbl="node1" presStyleIdx="2" presStyleCnt="6">
        <dgm:presLayoutVars>
          <dgm:bulletEnabled val="1"/>
        </dgm:presLayoutVars>
      </dgm:prSet>
      <dgm:spPr/>
    </dgm:pt>
    <dgm:pt modelId="{F5F44ED2-D549-8F41-9DBA-9890BFFCDEEE}" type="pres">
      <dgm:prSet presAssocID="{ECDB43DD-5FA5-4FD0-8754-BB9975AB378C}" presName="sibTrans" presStyleCnt="0"/>
      <dgm:spPr/>
    </dgm:pt>
    <dgm:pt modelId="{8FA6DED0-8212-554B-A557-879F0C841ADC}" type="pres">
      <dgm:prSet presAssocID="{93298335-FB6F-4C02-8FD3-46C896485E79}" presName="node" presStyleLbl="node1" presStyleIdx="3" presStyleCnt="6">
        <dgm:presLayoutVars>
          <dgm:bulletEnabled val="1"/>
        </dgm:presLayoutVars>
      </dgm:prSet>
      <dgm:spPr/>
    </dgm:pt>
    <dgm:pt modelId="{8B15FDA6-4A0C-4347-836F-402935911F8D}" type="pres">
      <dgm:prSet presAssocID="{B999F000-6E54-4578-B992-50D361C221FF}" presName="sibTrans" presStyleCnt="0"/>
      <dgm:spPr/>
    </dgm:pt>
    <dgm:pt modelId="{F160AF13-0781-A443-8528-902025CC4D43}" type="pres">
      <dgm:prSet presAssocID="{B0458F6E-29C9-436C-9522-95B8AFDB3152}" presName="node" presStyleLbl="node1" presStyleIdx="4" presStyleCnt="6">
        <dgm:presLayoutVars>
          <dgm:bulletEnabled val="1"/>
        </dgm:presLayoutVars>
      </dgm:prSet>
      <dgm:spPr/>
    </dgm:pt>
    <dgm:pt modelId="{E4D4224B-08A1-8848-8E8A-863DC1815E9A}" type="pres">
      <dgm:prSet presAssocID="{3DDE7E04-17BB-4979-8325-365A83794DDA}" presName="sibTrans" presStyleCnt="0"/>
      <dgm:spPr/>
    </dgm:pt>
    <dgm:pt modelId="{B11B40B3-768D-5047-A92F-90491439CA68}" type="pres">
      <dgm:prSet presAssocID="{F8D622D7-FDCB-482D-A7E9-C591CAC7971F}" presName="node" presStyleLbl="node1" presStyleIdx="5" presStyleCnt="6">
        <dgm:presLayoutVars>
          <dgm:bulletEnabled val="1"/>
        </dgm:presLayoutVars>
      </dgm:prSet>
      <dgm:spPr/>
    </dgm:pt>
  </dgm:ptLst>
  <dgm:cxnLst>
    <dgm:cxn modelId="{2FD64624-0FE0-45F8-9FD5-AAE8C6B86607}" srcId="{1E8B1AB8-8C28-4A07-B79E-D5551B4D9255}" destId="{06F7524A-D9F0-48CE-8BCB-25AE10DC0EDA}" srcOrd="2" destOrd="0" parTransId="{66C6BB6A-8DFA-4880-91D3-00B5F641EF60}" sibTransId="{ECDB43DD-5FA5-4FD0-8754-BB9975AB378C}"/>
    <dgm:cxn modelId="{9188DA2F-0270-9A42-A721-269311372CF5}" type="presOf" srcId="{1E8B1AB8-8C28-4A07-B79E-D5551B4D9255}" destId="{2B8C082B-433A-184B-8202-8CB5161B5161}" srcOrd="0" destOrd="0" presId="urn:microsoft.com/office/officeart/2005/8/layout/default"/>
    <dgm:cxn modelId="{7855FF3A-8F72-4D8F-BC9B-BAFE9F81F091}" type="presOf" srcId="{06F7524A-D9F0-48CE-8BCB-25AE10DC0EDA}" destId="{441153DD-6879-6444-B3A6-F4E01825401E}" srcOrd="0" destOrd="0" presId="urn:microsoft.com/office/officeart/2005/8/layout/default"/>
    <dgm:cxn modelId="{42977341-FE30-4739-B274-36D5DBC7AEE1}" type="presOf" srcId="{299C673E-54DD-4862-9497-44049C321003}" destId="{C0641E0D-8CBC-8B49-BF74-40C6055E034D}" srcOrd="0" destOrd="0" presId="urn:microsoft.com/office/officeart/2005/8/layout/default"/>
    <dgm:cxn modelId="{AB8C034C-599B-4CD7-8820-DBA3BF213625}" type="presOf" srcId="{93298335-FB6F-4C02-8FD3-46C896485E79}" destId="{8FA6DED0-8212-554B-A557-879F0C841ADC}" srcOrd="0" destOrd="0" presId="urn:microsoft.com/office/officeart/2005/8/layout/default"/>
    <dgm:cxn modelId="{4EE73370-27B1-42F8-BC62-D18FD1C57921}" srcId="{1E8B1AB8-8C28-4A07-B79E-D5551B4D9255}" destId="{385F15B8-2A2E-4D0A-94B8-A9A3EFFC3791}" srcOrd="0" destOrd="0" parTransId="{9A3AD2CC-FA3E-4901-A714-151FECFC25D9}" sibTransId="{39D50203-3A78-49F6-8273-E21E928919F5}"/>
    <dgm:cxn modelId="{C8FAAF91-C312-4DBE-8501-30438EE9A687}" srcId="{1E8B1AB8-8C28-4A07-B79E-D5551B4D9255}" destId="{93298335-FB6F-4C02-8FD3-46C896485E79}" srcOrd="3" destOrd="0" parTransId="{926D980C-0ADD-447B-95E0-73670E09E1A4}" sibTransId="{B999F000-6E54-4578-B992-50D361C221FF}"/>
    <dgm:cxn modelId="{FF911696-DE7C-429B-8E08-792F70AC4649}" srcId="{1E8B1AB8-8C28-4A07-B79E-D5551B4D9255}" destId="{B0458F6E-29C9-436C-9522-95B8AFDB3152}" srcOrd="4" destOrd="0" parTransId="{1542B288-EE09-453F-AEE4-16FB1B3BECEE}" sibTransId="{3DDE7E04-17BB-4979-8325-365A83794DDA}"/>
    <dgm:cxn modelId="{B46FCB96-1923-4EA7-88D5-779EABB9E486}" type="presOf" srcId="{B0458F6E-29C9-436C-9522-95B8AFDB3152}" destId="{F160AF13-0781-A443-8528-902025CC4D43}" srcOrd="0" destOrd="0" presId="urn:microsoft.com/office/officeart/2005/8/layout/default"/>
    <dgm:cxn modelId="{BC6F63A6-0582-43B2-BDE9-DE16FE49F47B}" srcId="{1E8B1AB8-8C28-4A07-B79E-D5551B4D9255}" destId="{F8D622D7-FDCB-482D-A7E9-C591CAC7971F}" srcOrd="5" destOrd="0" parTransId="{359C827E-ABCF-4A07-AD26-2612D6F4D58C}" sibTransId="{BA7CD03D-72C4-4892-96C8-041A97686335}"/>
    <dgm:cxn modelId="{A4FE27B8-8254-40C6-8B24-C85F65826BFA}" type="presOf" srcId="{385F15B8-2A2E-4D0A-94B8-A9A3EFFC3791}" destId="{8392D8F0-E9D4-D349-ACEE-7250E266EB2B}" srcOrd="0" destOrd="0" presId="urn:microsoft.com/office/officeart/2005/8/layout/default"/>
    <dgm:cxn modelId="{724707B9-CA43-4047-8AFC-54A088E6A4A3}" srcId="{1E8B1AB8-8C28-4A07-B79E-D5551B4D9255}" destId="{299C673E-54DD-4862-9497-44049C321003}" srcOrd="1" destOrd="0" parTransId="{57BD6006-FB82-4204-9603-8556D6038A6A}" sibTransId="{2DEC84E7-7716-4E1D-B996-14408F6A982B}"/>
    <dgm:cxn modelId="{3D5DA0E9-468B-466B-B157-1FCF8160D5C5}" type="presOf" srcId="{F8D622D7-FDCB-482D-A7E9-C591CAC7971F}" destId="{B11B40B3-768D-5047-A92F-90491439CA68}" srcOrd="0" destOrd="0" presId="urn:microsoft.com/office/officeart/2005/8/layout/default"/>
    <dgm:cxn modelId="{651F7BCD-16A4-4DBE-8ED5-83764ECBFC57}" type="presParOf" srcId="{2B8C082B-433A-184B-8202-8CB5161B5161}" destId="{8392D8F0-E9D4-D349-ACEE-7250E266EB2B}" srcOrd="0" destOrd="0" presId="urn:microsoft.com/office/officeart/2005/8/layout/default"/>
    <dgm:cxn modelId="{31E29DE7-D649-4A6F-9128-AAC67B9D9BEA}" type="presParOf" srcId="{2B8C082B-433A-184B-8202-8CB5161B5161}" destId="{B5907396-82C1-3942-BBDD-3D2DB8300110}" srcOrd="1" destOrd="0" presId="urn:microsoft.com/office/officeart/2005/8/layout/default"/>
    <dgm:cxn modelId="{F049E2D1-C796-483C-8AD1-7952307EF872}" type="presParOf" srcId="{2B8C082B-433A-184B-8202-8CB5161B5161}" destId="{C0641E0D-8CBC-8B49-BF74-40C6055E034D}" srcOrd="2" destOrd="0" presId="urn:microsoft.com/office/officeart/2005/8/layout/default"/>
    <dgm:cxn modelId="{B181AF78-0EAE-4242-A195-0C778649DF8B}" type="presParOf" srcId="{2B8C082B-433A-184B-8202-8CB5161B5161}" destId="{4F99F6DA-E372-A14C-9B5B-6F5E0C1AADB6}" srcOrd="3" destOrd="0" presId="urn:microsoft.com/office/officeart/2005/8/layout/default"/>
    <dgm:cxn modelId="{3C042389-B191-42B7-9F29-33614A142815}" type="presParOf" srcId="{2B8C082B-433A-184B-8202-8CB5161B5161}" destId="{441153DD-6879-6444-B3A6-F4E01825401E}" srcOrd="4" destOrd="0" presId="urn:microsoft.com/office/officeart/2005/8/layout/default"/>
    <dgm:cxn modelId="{E82B25F0-64C4-4AD7-AE82-6E16DEF67CCD}" type="presParOf" srcId="{2B8C082B-433A-184B-8202-8CB5161B5161}" destId="{F5F44ED2-D549-8F41-9DBA-9890BFFCDEEE}" srcOrd="5" destOrd="0" presId="urn:microsoft.com/office/officeart/2005/8/layout/default"/>
    <dgm:cxn modelId="{51B3EBE9-6BA8-4E48-BE19-7E9140370FE7}" type="presParOf" srcId="{2B8C082B-433A-184B-8202-8CB5161B5161}" destId="{8FA6DED0-8212-554B-A557-879F0C841ADC}" srcOrd="6" destOrd="0" presId="urn:microsoft.com/office/officeart/2005/8/layout/default"/>
    <dgm:cxn modelId="{6550584A-F9FE-496C-9F1E-96C788B1114A}" type="presParOf" srcId="{2B8C082B-433A-184B-8202-8CB5161B5161}" destId="{8B15FDA6-4A0C-4347-836F-402935911F8D}" srcOrd="7" destOrd="0" presId="urn:microsoft.com/office/officeart/2005/8/layout/default"/>
    <dgm:cxn modelId="{C7072F43-B492-4CAA-A96A-A69722521DB6}" type="presParOf" srcId="{2B8C082B-433A-184B-8202-8CB5161B5161}" destId="{F160AF13-0781-A443-8528-902025CC4D43}" srcOrd="8" destOrd="0" presId="urn:microsoft.com/office/officeart/2005/8/layout/default"/>
    <dgm:cxn modelId="{2B3187E9-D871-45C2-AD59-0FD8DF941F07}" type="presParOf" srcId="{2B8C082B-433A-184B-8202-8CB5161B5161}" destId="{E4D4224B-08A1-8848-8E8A-863DC1815E9A}" srcOrd="9" destOrd="0" presId="urn:microsoft.com/office/officeart/2005/8/layout/default"/>
    <dgm:cxn modelId="{B60FFAD5-765D-44E1-AD78-6A9C9FA5913C}" type="presParOf" srcId="{2B8C082B-433A-184B-8202-8CB5161B5161}" destId="{B11B40B3-768D-5047-A92F-90491439CA68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8B1AB8-8C28-4A07-B79E-D5551B4D9255}" type="doc">
      <dgm:prSet loTypeId="urn:microsoft.com/office/officeart/2005/8/layout/process5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385F15B8-2A2E-4D0A-94B8-A9A3EFFC3791}">
      <dgm:prSet phldr="0"/>
      <dgm:spPr/>
      <dgm:t>
        <a:bodyPr/>
        <a:lstStyle/>
        <a:p>
          <a:r>
            <a:rPr lang="en-US">
              <a:latin typeface="游ゴシック Light" panose="02110004020202020204"/>
            </a:rPr>
            <a:t>LINE</a:t>
          </a:r>
          <a:r>
            <a:rPr lang="ja-JP" altLang="en-US">
              <a:latin typeface="游ゴシック Light" panose="02110004020202020204"/>
            </a:rPr>
            <a:t>受信</a:t>
          </a:r>
          <a:endParaRPr lang="en-US"/>
        </a:p>
      </dgm:t>
    </dgm:pt>
    <dgm:pt modelId="{9A3AD2CC-FA3E-4901-A714-151FECFC25D9}" type="parTrans" cxnId="{4EE73370-27B1-42F8-BC62-D18FD1C57921}">
      <dgm:prSet/>
      <dgm:spPr/>
      <dgm:t>
        <a:bodyPr/>
        <a:lstStyle/>
        <a:p>
          <a:endParaRPr lang="en-US"/>
        </a:p>
      </dgm:t>
    </dgm:pt>
    <dgm:pt modelId="{39D50203-3A78-49F6-8273-E21E928919F5}" type="sibTrans" cxnId="{4EE73370-27B1-42F8-BC62-D18FD1C57921}">
      <dgm:prSet/>
      <dgm:spPr/>
      <dgm:t>
        <a:bodyPr/>
        <a:lstStyle/>
        <a:p>
          <a:endParaRPr lang="en-US"/>
        </a:p>
      </dgm:t>
    </dgm:pt>
    <dgm:pt modelId="{93298335-FB6F-4C02-8FD3-46C896485E79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照明操作/各種設定</a:t>
          </a:r>
          <a:endParaRPr lang="ja-JP" altLang="en-US"/>
        </a:p>
      </dgm:t>
    </dgm:pt>
    <dgm:pt modelId="{926D980C-0ADD-447B-95E0-73670E09E1A4}" type="parTrans" cxnId="{C8FAAF91-C312-4DBE-8501-30438EE9A687}">
      <dgm:prSet/>
      <dgm:spPr/>
      <dgm:t>
        <a:bodyPr/>
        <a:lstStyle/>
        <a:p>
          <a:endParaRPr lang="en-US"/>
        </a:p>
      </dgm:t>
    </dgm:pt>
    <dgm:pt modelId="{B999F000-6E54-4578-B992-50D361C221FF}" type="sibTrans" cxnId="{C8FAAF91-C312-4DBE-8501-30438EE9A687}">
      <dgm:prSet/>
      <dgm:spPr/>
      <dgm:t>
        <a:bodyPr/>
        <a:lstStyle/>
        <a:p>
          <a:endParaRPr lang="en-US"/>
        </a:p>
      </dgm:t>
    </dgm:pt>
    <dgm:pt modelId="{B0458F6E-29C9-436C-9522-95B8AFDB3152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シート記録/参照</a:t>
          </a:r>
          <a:endParaRPr lang="en-US"/>
        </a:p>
      </dgm:t>
    </dgm:pt>
    <dgm:pt modelId="{1542B288-EE09-453F-AEE4-16FB1B3BECEE}" type="parTrans" cxnId="{FF911696-DE7C-429B-8E08-792F70AC4649}">
      <dgm:prSet/>
      <dgm:spPr/>
      <dgm:t>
        <a:bodyPr/>
        <a:lstStyle/>
        <a:p>
          <a:endParaRPr lang="en-US"/>
        </a:p>
      </dgm:t>
    </dgm:pt>
    <dgm:pt modelId="{3DDE7E04-17BB-4979-8325-365A83794DDA}" type="sibTrans" cxnId="{FF911696-DE7C-429B-8E08-792F70AC4649}">
      <dgm:prSet/>
      <dgm:spPr/>
      <dgm:t>
        <a:bodyPr/>
        <a:lstStyle/>
        <a:p>
          <a:endParaRPr lang="en-US"/>
        </a:p>
      </dgm:t>
    </dgm:pt>
    <dgm:pt modelId="{F8D622D7-FDCB-482D-A7E9-C591CAC7971F}">
      <dgm:prSet phldr="0"/>
      <dgm:spPr/>
      <dgm:t>
        <a:bodyPr/>
        <a:lstStyle/>
        <a:p>
          <a:r>
            <a:rPr lang="en-US">
              <a:latin typeface="游ゴシック Light" panose="02110004020202020204"/>
            </a:rPr>
            <a:t>LINE</a:t>
          </a:r>
          <a:r>
            <a:rPr lang="ja-JP" altLang="en-US">
              <a:latin typeface="游ゴシック Light" panose="02110004020202020204"/>
            </a:rPr>
            <a:t>返信</a:t>
          </a:r>
          <a:endParaRPr lang="ja-JP" altLang="en-US"/>
        </a:p>
      </dgm:t>
    </dgm:pt>
    <dgm:pt modelId="{359C827E-ABCF-4A07-AD26-2612D6F4D58C}" type="parTrans" cxnId="{BC6F63A6-0582-43B2-BDE9-DE16FE49F47B}">
      <dgm:prSet/>
      <dgm:spPr/>
      <dgm:t>
        <a:bodyPr/>
        <a:lstStyle/>
        <a:p>
          <a:endParaRPr lang="en-US"/>
        </a:p>
      </dgm:t>
    </dgm:pt>
    <dgm:pt modelId="{BA7CD03D-72C4-4892-96C8-041A97686335}" type="sibTrans" cxnId="{BC6F63A6-0582-43B2-BDE9-DE16FE49F47B}">
      <dgm:prSet/>
      <dgm:spPr/>
      <dgm:t>
        <a:bodyPr/>
        <a:lstStyle/>
        <a:p>
          <a:endParaRPr lang="en-US"/>
        </a:p>
      </dgm:t>
    </dgm:pt>
    <dgm:pt modelId="{D4829762-F87F-4C5D-A5EA-A58531F7E5F2}">
      <dgm:prSet phldr="0"/>
      <dgm:spPr/>
      <dgm:t>
        <a:bodyPr/>
        <a:lstStyle/>
        <a:p>
          <a:pPr rtl="0"/>
          <a:r>
            <a:rPr lang="ja-JP" altLang="en-US">
              <a:latin typeface="游ゴシック Light" panose="02110004020202020204"/>
            </a:rPr>
            <a:t>メッセージ解析</a:t>
          </a:r>
          <a:endParaRPr lang="en-US">
            <a:latin typeface="游ゴシック Light" panose="02110004020202020204"/>
          </a:endParaRPr>
        </a:p>
      </dgm:t>
    </dgm:pt>
    <dgm:pt modelId="{BC07D554-74BA-4B4C-92FB-9F7DBA15595E}" type="parTrans" cxnId="{78E05BBC-B562-4687-A408-302B05F9DC96}">
      <dgm:prSet/>
      <dgm:spPr/>
      <dgm:t>
        <a:bodyPr/>
        <a:lstStyle/>
        <a:p>
          <a:endParaRPr kumimoji="1" lang="ja-JP" altLang="en-US"/>
        </a:p>
      </dgm:t>
    </dgm:pt>
    <dgm:pt modelId="{A6EEC745-7FE7-48FB-923F-088587ACD6FC}" type="sibTrans" cxnId="{78E05BBC-B562-4687-A408-302B05F9DC96}">
      <dgm:prSet/>
      <dgm:spPr/>
      <dgm:t>
        <a:bodyPr/>
        <a:lstStyle/>
        <a:p>
          <a:endParaRPr lang="en-US"/>
        </a:p>
      </dgm:t>
    </dgm:pt>
    <dgm:pt modelId="{5A6C5DFB-EDAA-4131-991A-4F033D10F002}">
      <dgm:prSet phldr="0"/>
      <dgm:spPr/>
      <dgm:t>
        <a:bodyPr/>
        <a:lstStyle/>
        <a:p>
          <a:pPr rtl="0"/>
          <a:r>
            <a:rPr lang="en-US">
              <a:latin typeface="游ゴシック Light" panose="02110004020202020204"/>
            </a:rPr>
            <a:t>webhook</a:t>
          </a:r>
        </a:p>
      </dgm:t>
    </dgm:pt>
    <dgm:pt modelId="{4834ECE1-E57B-4632-B22A-4E330A63F1E2}" type="parTrans" cxnId="{7FAB5D8D-1AEB-4CC1-A623-50CE8C163DCA}">
      <dgm:prSet/>
      <dgm:spPr/>
    </dgm:pt>
    <dgm:pt modelId="{FDC8A60B-59B2-4543-8746-76A62A41B7DC}" type="sibTrans" cxnId="{7FAB5D8D-1AEB-4CC1-A623-50CE8C163DCA}">
      <dgm:prSet/>
      <dgm:spPr/>
      <dgm:t>
        <a:bodyPr/>
        <a:lstStyle/>
        <a:p>
          <a:endParaRPr kumimoji="1" lang="ja-JP" altLang="en-US"/>
        </a:p>
      </dgm:t>
    </dgm:pt>
    <dgm:pt modelId="{8498547C-25F3-3A41-B7D0-8C350F887CD7}" type="pres">
      <dgm:prSet presAssocID="{1E8B1AB8-8C28-4A07-B79E-D5551B4D9255}" presName="diagram" presStyleCnt="0">
        <dgm:presLayoutVars>
          <dgm:dir/>
          <dgm:resizeHandles val="exact"/>
        </dgm:presLayoutVars>
      </dgm:prSet>
      <dgm:spPr/>
    </dgm:pt>
    <dgm:pt modelId="{5688A6E5-0AE5-0346-8F67-89CCB65242B7}" type="pres">
      <dgm:prSet presAssocID="{385F15B8-2A2E-4D0A-94B8-A9A3EFFC3791}" presName="node" presStyleLbl="node1" presStyleIdx="0" presStyleCnt="6">
        <dgm:presLayoutVars>
          <dgm:bulletEnabled val="1"/>
        </dgm:presLayoutVars>
      </dgm:prSet>
      <dgm:spPr/>
    </dgm:pt>
    <dgm:pt modelId="{0E2EF1B9-1F63-324B-AAE6-971B1A66DAF1}" type="pres">
      <dgm:prSet presAssocID="{39D50203-3A78-49F6-8273-E21E928919F5}" presName="sibTrans" presStyleLbl="sibTrans2D1" presStyleIdx="0" presStyleCnt="5"/>
      <dgm:spPr/>
    </dgm:pt>
    <dgm:pt modelId="{03CD5533-9F4E-FA49-AA1F-AC4DCAFC8014}" type="pres">
      <dgm:prSet presAssocID="{39D50203-3A78-49F6-8273-E21E928919F5}" presName="connectorText" presStyleLbl="sibTrans2D1" presStyleIdx="0" presStyleCnt="5"/>
      <dgm:spPr/>
    </dgm:pt>
    <dgm:pt modelId="{EA251EDA-CB1B-4913-9274-766FC16A6EBC}" type="pres">
      <dgm:prSet presAssocID="{5A6C5DFB-EDAA-4131-991A-4F033D10F002}" presName="node" presStyleLbl="node1" presStyleIdx="1" presStyleCnt="6">
        <dgm:presLayoutVars>
          <dgm:bulletEnabled val="1"/>
        </dgm:presLayoutVars>
      </dgm:prSet>
      <dgm:spPr/>
    </dgm:pt>
    <dgm:pt modelId="{F707851C-C685-4FA4-AB83-3D3C33C84091}" type="pres">
      <dgm:prSet presAssocID="{FDC8A60B-59B2-4543-8746-76A62A41B7DC}" presName="sibTrans" presStyleLbl="sibTrans2D1" presStyleIdx="1" presStyleCnt="5"/>
      <dgm:spPr/>
    </dgm:pt>
    <dgm:pt modelId="{C2F625D6-9EC0-4833-8C11-081B735427EF}" type="pres">
      <dgm:prSet presAssocID="{FDC8A60B-59B2-4543-8746-76A62A41B7DC}" presName="connectorText" presStyleLbl="sibTrans2D1" presStyleIdx="1" presStyleCnt="5"/>
      <dgm:spPr/>
    </dgm:pt>
    <dgm:pt modelId="{161050C7-91BB-0944-97F1-95D8EC44592E}" type="pres">
      <dgm:prSet presAssocID="{D4829762-F87F-4C5D-A5EA-A58531F7E5F2}" presName="node" presStyleLbl="node1" presStyleIdx="2" presStyleCnt="6">
        <dgm:presLayoutVars>
          <dgm:bulletEnabled val="1"/>
        </dgm:presLayoutVars>
      </dgm:prSet>
      <dgm:spPr/>
    </dgm:pt>
    <dgm:pt modelId="{132613F0-F397-8B40-96A3-14C25AFA241C}" type="pres">
      <dgm:prSet presAssocID="{A6EEC745-7FE7-48FB-923F-088587ACD6FC}" presName="sibTrans" presStyleLbl="sibTrans2D1" presStyleIdx="2" presStyleCnt="5"/>
      <dgm:spPr/>
    </dgm:pt>
    <dgm:pt modelId="{F0D4DBCF-4CCC-7440-8766-2177C7FED19E}" type="pres">
      <dgm:prSet presAssocID="{A6EEC745-7FE7-48FB-923F-088587ACD6FC}" presName="connectorText" presStyleLbl="sibTrans2D1" presStyleIdx="2" presStyleCnt="5"/>
      <dgm:spPr/>
    </dgm:pt>
    <dgm:pt modelId="{DD642F59-D1F4-884A-84DB-1C5C82B22F6F}" type="pres">
      <dgm:prSet presAssocID="{93298335-FB6F-4C02-8FD3-46C896485E79}" presName="node" presStyleLbl="node1" presStyleIdx="3" presStyleCnt="6">
        <dgm:presLayoutVars>
          <dgm:bulletEnabled val="1"/>
        </dgm:presLayoutVars>
      </dgm:prSet>
      <dgm:spPr/>
    </dgm:pt>
    <dgm:pt modelId="{67221199-1567-B24A-AC45-A54E7EEB8D2E}" type="pres">
      <dgm:prSet presAssocID="{B999F000-6E54-4578-B992-50D361C221FF}" presName="sibTrans" presStyleLbl="sibTrans2D1" presStyleIdx="3" presStyleCnt="5"/>
      <dgm:spPr/>
    </dgm:pt>
    <dgm:pt modelId="{D415AE68-34EB-4946-B5FE-2D6634645AD7}" type="pres">
      <dgm:prSet presAssocID="{B999F000-6E54-4578-B992-50D361C221FF}" presName="connectorText" presStyleLbl="sibTrans2D1" presStyleIdx="3" presStyleCnt="5"/>
      <dgm:spPr/>
    </dgm:pt>
    <dgm:pt modelId="{2274B544-D8E8-3D4C-AFF2-B6310A7D4E81}" type="pres">
      <dgm:prSet presAssocID="{B0458F6E-29C9-436C-9522-95B8AFDB3152}" presName="node" presStyleLbl="node1" presStyleIdx="4" presStyleCnt="6">
        <dgm:presLayoutVars>
          <dgm:bulletEnabled val="1"/>
        </dgm:presLayoutVars>
      </dgm:prSet>
      <dgm:spPr/>
    </dgm:pt>
    <dgm:pt modelId="{4A69EEEF-BF51-5441-A5BE-BF0995A40C73}" type="pres">
      <dgm:prSet presAssocID="{3DDE7E04-17BB-4979-8325-365A83794DDA}" presName="sibTrans" presStyleLbl="sibTrans2D1" presStyleIdx="4" presStyleCnt="5"/>
      <dgm:spPr/>
    </dgm:pt>
    <dgm:pt modelId="{4744B1B6-CF7E-454C-98F9-31417DD64CAB}" type="pres">
      <dgm:prSet presAssocID="{3DDE7E04-17BB-4979-8325-365A83794DDA}" presName="connectorText" presStyleLbl="sibTrans2D1" presStyleIdx="4" presStyleCnt="5"/>
      <dgm:spPr/>
    </dgm:pt>
    <dgm:pt modelId="{265FDB60-87F8-634F-A033-E3CB7E6B9CCE}" type="pres">
      <dgm:prSet presAssocID="{F8D622D7-FDCB-482D-A7E9-C591CAC7971F}" presName="node" presStyleLbl="node1" presStyleIdx="5" presStyleCnt="6">
        <dgm:presLayoutVars>
          <dgm:bulletEnabled val="1"/>
        </dgm:presLayoutVars>
      </dgm:prSet>
      <dgm:spPr/>
    </dgm:pt>
  </dgm:ptLst>
  <dgm:cxnLst>
    <dgm:cxn modelId="{A4DCDD03-31D5-4295-899F-F596F475F0BF}" type="presOf" srcId="{F8D622D7-FDCB-482D-A7E9-C591CAC7971F}" destId="{265FDB60-87F8-634F-A033-E3CB7E6B9CCE}" srcOrd="0" destOrd="0" presId="urn:microsoft.com/office/officeart/2005/8/layout/process5"/>
    <dgm:cxn modelId="{115D9E24-F9EE-44E1-9EB7-8E2E779C4509}" type="presOf" srcId="{A6EEC745-7FE7-48FB-923F-088587ACD6FC}" destId="{132613F0-F397-8B40-96A3-14C25AFA241C}" srcOrd="0" destOrd="0" presId="urn:microsoft.com/office/officeart/2005/8/layout/process5"/>
    <dgm:cxn modelId="{C53A3026-6B79-4F75-AD20-37A9BB0588F1}" type="presOf" srcId="{3DDE7E04-17BB-4979-8325-365A83794DDA}" destId="{4A69EEEF-BF51-5441-A5BE-BF0995A40C73}" srcOrd="0" destOrd="0" presId="urn:microsoft.com/office/officeart/2005/8/layout/process5"/>
    <dgm:cxn modelId="{F385DC3C-6359-4342-9EDF-448B274677B2}" type="presOf" srcId="{5A6C5DFB-EDAA-4131-991A-4F033D10F002}" destId="{EA251EDA-CB1B-4913-9274-766FC16A6EBC}" srcOrd="0" destOrd="0" presId="urn:microsoft.com/office/officeart/2005/8/layout/process5"/>
    <dgm:cxn modelId="{701E3E5C-512A-4B7B-9D56-FBBFBEFCC3F8}" type="presOf" srcId="{D4829762-F87F-4C5D-A5EA-A58531F7E5F2}" destId="{161050C7-91BB-0944-97F1-95D8EC44592E}" srcOrd="0" destOrd="0" presId="urn:microsoft.com/office/officeart/2005/8/layout/process5"/>
    <dgm:cxn modelId="{30FB4443-1D0C-4601-9DBE-B65883C9ACBA}" type="presOf" srcId="{FDC8A60B-59B2-4543-8746-76A62A41B7DC}" destId="{C2F625D6-9EC0-4833-8C11-081B735427EF}" srcOrd="1" destOrd="0" presId="urn:microsoft.com/office/officeart/2005/8/layout/process5"/>
    <dgm:cxn modelId="{B0B2F145-8319-4FBB-8A2A-129224984A36}" type="presOf" srcId="{93298335-FB6F-4C02-8FD3-46C896485E79}" destId="{DD642F59-D1F4-884A-84DB-1C5C82B22F6F}" srcOrd="0" destOrd="0" presId="urn:microsoft.com/office/officeart/2005/8/layout/process5"/>
    <dgm:cxn modelId="{4EE73370-27B1-42F8-BC62-D18FD1C57921}" srcId="{1E8B1AB8-8C28-4A07-B79E-D5551B4D9255}" destId="{385F15B8-2A2E-4D0A-94B8-A9A3EFFC3791}" srcOrd="0" destOrd="0" parTransId="{9A3AD2CC-FA3E-4901-A714-151FECFC25D9}" sibTransId="{39D50203-3A78-49F6-8273-E21E928919F5}"/>
    <dgm:cxn modelId="{8A279755-84B9-4B28-BAF9-BC48765817BC}" type="presOf" srcId="{3DDE7E04-17BB-4979-8325-365A83794DDA}" destId="{4744B1B6-CF7E-454C-98F9-31417DD64CAB}" srcOrd="1" destOrd="0" presId="urn:microsoft.com/office/officeart/2005/8/layout/process5"/>
    <dgm:cxn modelId="{308E345A-3028-F04C-8546-CC15DF0EF087}" type="presOf" srcId="{1E8B1AB8-8C28-4A07-B79E-D5551B4D9255}" destId="{8498547C-25F3-3A41-B7D0-8C350F887CD7}" srcOrd="0" destOrd="0" presId="urn:microsoft.com/office/officeart/2005/8/layout/process5"/>
    <dgm:cxn modelId="{AF34EB5A-4A49-4732-A0E2-475405BE4BDB}" type="presOf" srcId="{B999F000-6E54-4578-B992-50D361C221FF}" destId="{D415AE68-34EB-4946-B5FE-2D6634645AD7}" srcOrd="1" destOrd="0" presId="urn:microsoft.com/office/officeart/2005/8/layout/process5"/>
    <dgm:cxn modelId="{AF3A7F88-DD6A-4AF3-888D-7C4A609719E0}" type="presOf" srcId="{A6EEC745-7FE7-48FB-923F-088587ACD6FC}" destId="{F0D4DBCF-4CCC-7440-8766-2177C7FED19E}" srcOrd="1" destOrd="0" presId="urn:microsoft.com/office/officeart/2005/8/layout/process5"/>
    <dgm:cxn modelId="{7FAB5D8D-1AEB-4CC1-A623-50CE8C163DCA}" srcId="{1E8B1AB8-8C28-4A07-B79E-D5551B4D9255}" destId="{5A6C5DFB-EDAA-4131-991A-4F033D10F002}" srcOrd="1" destOrd="0" parTransId="{4834ECE1-E57B-4632-B22A-4E330A63F1E2}" sibTransId="{FDC8A60B-59B2-4543-8746-76A62A41B7DC}"/>
    <dgm:cxn modelId="{C8FAAF91-C312-4DBE-8501-30438EE9A687}" srcId="{1E8B1AB8-8C28-4A07-B79E-D5551B4D9255}" destId="{93298335-FB6F-4C02-8FD3-46C896485E79}" srcOrd="3" destOrd="0" parTransId="{926D980C-0ADD-447B-95E0-73670E09E1A4}" sibTransId="{B999F000-6E54-4578-B992-50D361C221FF}"/>
    <dgm:cxn modelId="{FF911696-DE7C-429B-8E08-792F70AC4649}" srcId="{1E8B1AB8-8C28-4A07-B79E-D5551B4D9255}" destId="{B0458F6E-29C9-436C-9522-95B8AFDB3152}" srcOrd="4" destOrd="0" parTransId="{1542B288-EE09-453F-AEE4-16FB1B3BECEE}" sibTransId="{3DDE7E04-17BB-4979-8325-365A83794DDA}"/>
    <dgm:cxn modelId="{ACA1D79E-B343-4317-BA22-85B88A77A1D2}" type="presOf" srcId="{39D50203-3A78-49F6-8273-E21E928919F5}" destId="{0E2EF1B9-1F63-324B-AAE6-971B1A66DAF1}" srcOrd="0" destOrd="0" presId="urn:microsoft.com/office/officeart/2005/8/layout/process5"/>
    <dgm:cxn modelId="{8E54EDA2-82C2-43E4-B796-85B08038F3D3}" type="presOf" srcId="{B0458F6E-29C9-436C-9522-95B8AFDB3152}" destId="{2274B544-D8E8-3D4C-AFF2-B6310A7D4E81}" srcOrd="0" destOrd="0" presId="urn:microsoft.com/office/officeart/2005/8/layout/process5"/>
    <dgm:cxn modelId="{BC6F63A6-0582-43B2-BDE9-DE16FE49F47B}" srcId="{1E8B1AB8-8C28-4A07-B79E-D5551B4D9255}" destId="{F8D622D7-FDCB-482D-A7E9-C591CAC7971F}" srcOrd="5" destOrd="0" parTransId="{359C827E-ABCF-4A07-AD26-2612D6F4D58C}" sibTransId="{BA7CD03D-72C4-4892-96C8-041A97686335}"/>
    <dgm:cxn modelId="{9FBFF1BA-42DC-4F7D-874F-4594E7EFB7E7}" type="presOf" srcId="{39D50203-3A78-49F6-8273-E21E928919F5}" destId="{03CD5533-9F4E-FA49-AA1F-AC4DCAFC8014}" srcOrd="1" destOrd="0" presId="urn:microsoft.com/office/officeart/2005/8/layout/process5"/>
    <dgm:cxn modelId="{78E05BBC-B562-4687-A408-302B05F9DC96}" srcId="{1E8B1AB8-8C28-4A07-B79E-D5551B4D9255}" destId="{D4829762-F87F-4C5D-A5EA-A58531F7E5F2}" srcOrd="2" destOrd="0" parTransId="{BC07D554-74BA-4B4C-92FB-9F7DBA15595E}" sibTransId="{A6EEC745-7FE7-48FB-923F-088587ACD6FC}"/>
    <dgm:cxn modelId="{AEAC2DBF-BCAD-414E-8708-DA4FC5A2BE45}" type="presOf" srcId="{FDC8A60B-59B2-4543-8746-76A62A41B7DC}" destId="{F707851C-C685-4FA4-AB83-3D3C33C84091}" srcOrd="0" destOrd="0" presId="urn:microsoft.com/office/officeart/2005/8/layout/process5"/>
    <dgm:cxn modelId="{98EFE4C8-65A2-4066-AC6F-C041000550E1}" type="presOf" srcId="{385F15B8-2A2E-4D0A-94B8-A9A3EFFC3791}" destId="{5688A6E5-0AE5-0346-8F67-89CCB65242B7}" srcOrd="0" destOrd="0" presId="urn:microsoft.com/office/officeart/2005/8/layout/process5"/>
    <dgm:cxn modelId="{54DEA8DF-962A-43A8-B9E6-F9EFD15C22DB}" type="presOf" srcId="{B999F000-6E54-4578-B992-50D361C221FF}" destId="{67221199-1567-B24A-AC45-A54E7EEB8D2E}" srcOrd="0" destOrd="0" presId="urn:microsoft.com/office/officeart/2005/8/layout/process5"/>
    <dgm:cxn modelId="{3F943AF5-C1FA-461E-8407-39047C67D996}" type="presParOf" srcId="{8498547C-25F3-3A41-B7D0-8C350F887CD7}" destId="{5688A6E5-0AE5-0346-8F67-89CCB65242B7}" srcOrd="0" destOrd="0" presId="urn:microsoft.com/office/officeart/2005/8/layout/process5"/>
    <dgm:cxn modelId="{0D3AFB9B-9F98-4229-8925-E10AED678DD1}" type="presParOf" srcId="{8498547C-25F3-3A41-B7D0-8C350F887CD7}" destId="{0E2EF1B9-1F63-324B-AAE6-971B1A66DAF1}" srcOrd="1" destOrd="0" presId="urn:microsoft.com/office/officeart/2005/8/layout/process5"/>
    <dgm:cxn modelId="{8C062586-DBE3-4CD3-8E39-9E13833FACD5}" type="presParOf" srcId="{0E2EF1B9-1F63-324B-AAE6-971B1A66DAF1}" destId="{03CD5533-9F4E-FA49-AA1F-AC4DCAFC8014}" srcOrd="0" destOrd="0" presId="urn:microsoft.com/office/officeart/2005/8/layout/process5"/>
    <dgm:cxn modelId="{17494320-EE88-4EA2-97BD-49D6E71C8405}" type="presParOf" srcId="{8498547C-25F3-3A41-B7D0-8C350F887CD7}" destId="{EA251EDA-CB1B-4913-9274-766FC16A6EBC}" srcOrd="2" destOrd="0" presId="urn:microsoft.com/office/officeart/2005/8/layout/process5"/>
    <dgm:cxn modelId="{93F62AE0-FF69-4062-AB8D-7EC06AD61B97}" type="presParOf" srcId="{8498547C-25F3-3A41-B7D0-8C350F887CD7}" destId="{F707851C-C685-4FA4-AB83-3D3C33C84091}" srcOrd="3" destOrd="0" presId="urn:microsoft.com/office/officeart/2005/8/layout/process5"/>
    <dgm:cxn modelId="{1D333002-0CD2-4728-A2D6-DD52BF91F0C2}" type="presParOf" srcId="{F707851C-C685-4FA4-AB83-3D3C33C84091}" destId="{C2F625D6-9EC0-4833-8C11-081B735427EF}" srcOrd="0" destOrd="0" presId="urn:microsoft.com/office/officeart/2005/8/layout/process5"/>
    <dgm:cxn modelId="{40ED518D-93AB-4C3C-A2FB-A96ABF083056}" type="presParOf" srcId="{8498547C-25F3-3A41-B7D0-8C350F887CD7}" destId="{161050C7-91BB-0944-97F1-95D8EC44592E}" srcOrd="4" destOrd="0" presId="urn:microsoft.com/office/officeart/2005/8/layout/process5"/>
    <dgm:cxn modelId="{3D2CA015-AF6C-4136-A5AF-887A2E244DF3}" type="presParOf" srcId="{8498547C-25F3-3A41-B7D0-8C350F887CD7}" destId="{132613F0-F397-8B40-96A3-14C25AFA241C}" srcOrd="5" destOrd="0" presId="urn:microsoft.com/office/officeart/2005/8/layout/process5"/>
    <dgm:cxn modelId="{AB1F17C1-3CAF-474A-A465-8A4FA9C7CCAE}" type="presParOf" srcId="{132613F0-F397-8B40-96A3-14C25AFA241C}" destId="{F0D4DBCF-4CCC-7440-8766-2177C7FED19E}" srcOrd="0" destOrd="0" presId="urn:microsoft.com/office/officeart/2005/8/layout/process5"/>
    <dgm:cxn modelId="{8D99E67E-6093-434F-A23D-2E3FE311FE85}" type="presParOf" srcId="{8498547C-25F3-3A41-B7D0-8C350F887CD7}" destId="{DD642F59-D1F4-884A-84DB-1C5C82B22F6F}" srcOrd="6" destOrd="0" presId="urn:microsoft.com/office/officeart/2005/8/layout/process5"/>
    <dgm:cxn modelId="{EEAC90F2-4107-4C81-B17A-7E161DDDC24C}" type="presParOf" srcId="{8498547C-25F3-3A41-B7D0-8C350F887CD7}" destId="{67221199-1567-B24A-AC45-A54E7EEB8D2E}" srcOrd="7" destOrd="0" presId="urn:microsoft.com/office/officeart/2005/8/layout/process5"/>
    <dgm:cxn modelId="{D722980D-D812-4A24-BBFB-577276F2E562}" type="presParOf" srcId="{67221199-1567-B24A-AC45-A54E7EEB8D2E}" destId="{D415AE68-34EB-4946-B5FE-2D6634645AD7}" srcOrd="0" destOrd="0" presId="urn:microsoft.com/office/officeart/2005/8/layout/process5"/>
    <dgm:cxn modelId="{352DC64F-A6CD-4264-880B-1CFF40D73634}" type="presParOf" srcId="{8498547C-25F3-3A41-B7D0-8C350F887CD7}" destId="{2274B544-D8E8-3D4C-AFF2-B6310A7D4E81}" srcOrd="8" destOrd="0" presId="urn:microsoft.com/office/officeart/2005/8/layout/process5"/>
    <dgm:cxn modelId="{ED3EB02A-EDEC-4DBF-B6A8-A5F0EE115A27}" type="presParOf" srcId="{8498547C-25F3-3A41-B7D0-8C350F887CD7}" destId="{4A69EEEF-BF51-5441-A5BE-BF0995A40C73}" srcOrd="9" destOrd="0" presId="urn:microsoft.com/office/officeart/2005/8/layout/process5"/>
    <dgm:cxn modelId="{C4E0FC4C-FB1E-4375-B756-359C5097368D}" type="presParOf" srcId="{4A69EEEF-BF51-5441-A5BE-BF0995A40C73}" destId="{4744B1B6-CF7E-454C-98F9-31417DD64CAB}" srcOrd="0" destOrd="0" presId="urn:microsoft.com/office/officeart/2005/8/layout/process5"/>
    <dgm:cxn modelId="{6CADB580-7F33-4EF2-9A7A-F0531CC798BD}" type="presParOf" srcId="{8498547C-25F3-3A41-B7D0-8C350F887CD7}" destId="{265FDB60-87F8-634F-A033-E3CB7E6B9CCE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A701653-1C73-4D11-A45E-7B6A74D15879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D0C01E-80A7-4BFD-B36C-5D71898035C1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位置情報｜人感センサー｜日の出時刻</a:t>
          </a:r>
          <a:endParaRPr lang="ja-JP" altLang="en-US"/>
        </a:p>
      </dgm:t>
    </dgm:pt>
    <dgm:pt modelId="{FDC51F60-F923-4DDD-A2E2-71B8C3EF5DCE}" type="parTrans" cxnId="{EC55F0F1-36DE-47D2-8351-ED7C9A85920F}">
      <dgm:prSet/>
      <dgm:spPr/>
      <dgm:t>
        <a:bodyPr/>
        <a:lstStyle/>
        <a:p>
          <a:endParaRPr lang="en-US"/>
        </a:p>
      </dgm:t>
    </dgm:pt>
    <dgm:pt modelId="{08BCE1AE-DD7B-4D05-855E-5C6FFB1D4145}" type="sibTrans" cxnId="{EC55F0F1-36DE-47D2-8351-ED7C9A85920F}">
      <dgm:prSet phldrT="01"/>
      <dgm:spPr/>
    </dgm:pt>
    <dgm:pt modelId="{510D49A3-EA16-4296-A0CE-B0AF5D776A91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照明操作</a:t>
          </a:r>
          <a:endParaRPr lang="ja-JP" altLang="en-US"/>
        </a:p>
      </dgm:t>
    </dgm:pt>
    <dgm:pt modelId="{06C0C297-6297-4BC5-8F83-C479D6498C55}" type="parTrans" cxnId="{A78CCC2C-595A-45D6-800D-E47C0EB65837}">
      <dgm:prSet/>
      <dgm:spPr/>
      <dgm:t>
        <a:bodyPr/>
        <a:lstStyle/>
        <a:p>
          <a:endParaRPr lang="en-US"/>
        </a:p>
      </dgm:t>
    </dgm:pt>
    <dgm:pt modelId="{B01C2B9E-D89C-4C52-BF80-D83619C4AC5D}" type="sibTrans" cxnId="{A78CCC2C-595A-45D6-800D-E47C0EB65837}">
      <dgm:prSet phldrT="02"/>
      <dgm:spPr/>
    </dgm:pt>
    <dgm:pt modelId="{25E193B5-89BB-4AB1-B8A0-243FF2792DB5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スプレッドシート記録</a:t>
          </a:r>
          <a:endParaRPr lang="ja-JP" altLang="en-US"/>
        </a:p>
      </dgm:t>
    </dgm:pt>
    <dgm:pt modelId="{B22260A9-9FA5-4D75-B88E-6B5C461E0E3F}" type="parTrans" cxnId="{8251AD56-2159-4E23-9BDE-CB48053B558F}">
      <dgm:prSet/>
      <dgm:spPr/>
      <dgm:t>
        <a:bodyPr/>
        <a:lstStyle/>
        <a:p>
          <a:endParaRPr lang="en-US"/>
        </a:p>
      </dgm:t>
    </dgm:pt>
    <dgm:pt modelId="{3EF27E67-0947-4121-B519-77D0986E21EB}" type="sibTrans" cxnId="{8251AD56-2159-4E23-9BDE-CB48053B558F}">
      <dgm:prSet phldrT="03"/>
      <dgm:spPr/>
    </dgm:pt>
    <dgm:pt modelId="{5C5900D9-9D56-4D94-BEED-2D734434894F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LINE送信</a:t>
          </a:r>
          <a:endParaRPr lang="ja-JP" altLang="en-US"/>
        </a:p>
      </dgm:t>
    </dgm:pt>
    <dgm:pt modelId="{A99A2B7E-3E22-4208-A87A-143872D6A118}" type="parTrans" cxnId="{E012275D-7BA2-427D-ADC0-F91D8965077D}">
      <dgm:prSet/>
      <dgm:spPr/>
      <dgm:t>
        <a:bodyPr/>
        <a:lstStyle/>
        <a:p>
          <a:endParaRPr lang="en-US"/>
        </a:p>
      </dgm:t>
    </dgm:pt>
    <dgm:pt modelId="{7D2FF67C-DF3B-4FC3-A9F8-66EEE5DB6BDF}" type="sibTrans" cxnId="{E012275D-7BA2-427D-ADC0-F91D8965077D}">
      <dgm:prSet phldrT="04"/>
      <dgm:spPr/>
    </dgm:pt>
    <dgm:pt modelId="{39F634B8-E34A-4850-B600-77C43A833B1E}" type="pres">
      <dgm:prSet presAssocID="{AA701653-1C73-4D11-A45E-7B6A74D15879}" presName="Name0" presStyleCnt="0">
        <dgm:presLayoutVars>
          <dgm:dir/>
          <dgm:animLvl val="lvl"/>
          <dgm:resizeHandles val="exact"/>
        </dgm:presLayoutVars>
      </dgm:prSet>
      <dgm:spPr/>
    </dgm:pt>
    <dgm:pt modelId="{209B8139-3542-4809-B5B6-698A2F5BEED5}" type="pres">
      <dgm:prSet presAssocID="{5C5900D9-9D56-4D94-BEED-2D734434894F}" presName="boxAndChildren" presStyleCnt="0"/>
      <dgm:spPr/>
    </dgm:pt>
    <dgm:pt modelId="{F2314A6B-C40F-4305-ABDE-0F3514576DEC}" type="pres">
      <dgm:prSet presAssocID="{5C5900D9-9D56-4D94-BEED-2D734434894F}" presName="parentTextBox" presStyleLbl="node1" presStyleIdx="0" presStyleCnt="4"/>
      <dgm:spPr/>
    </dgm:pt>
    <dgm:pt modelId="{3A54857D-A7A3-4C49-8E32-EABD39A76AE9}" type="pres">
      <dgm:prSet presAssocID="{3EF27E67-0947-4121-B519-77D0986E21EB}" presName="sp" presStyleCnt="0"/>
      <dgm:spPr/>
    </dgm:pt>
    <dgm:pt modelId="{9064B7DF-FFA1-4B5F-B06D-9B3AEE9674B1}" type="pres">
      <dgm:prSet presAssocID="{25E193B5-89BB-4AB1-B8A0-243FF2792DB5}" presName="arrowAndChildren" presStyleCnt="0"/>
      <dgm:spPr/>
    </dgm:pt>
    <dgm:pt modelId="{F60C4C6C-AA65-4551-81AF-085744B7BF48}" type="pres">
      <dgm:prSet presAssocID="{25E193B5-89BB-4AB1-B8A0-243FF2792DB5}" presName="parentTextArrow" presStyleLbl="node1" presStyleIdx="1" presStyleCnt="4"/>
      <dgm:spPr/>
    </dgm:pt>
    <dgm:pt modelId="{081320DE-C903-4EF4-8CAA-35F073906153}" type="pres">
      <dgm:prSet presAssocID="{B01C2B9E-D89C-4C52-BF80-D83619C4AC5D}" presName="sp" presStyleCnt="0"/>
      <dgm:spPr/>
    </dgm:pt>
    <dgm:pt modelId="{EA7A337C-9E6F-44E1-B7DD-ACEB61D8EB1A}" type="pres">
      <dgm:prSet presAssocID="{510D49A3-EA16-4296-A0CE-B0AF5D776A91}" presName="arrowAndChildren" presStyleCnt="0"/>
      <dgm:spPr/>
    </dgm:pt>
    <dgm:pt modelId="{1C42528C-FDA8-4CAB-AC79-CB771A926529}" type="pres">
      <dgm:prSet presAssocID="{510D49A3-EA16-4296-A0CE-B0AF5D776A91}" presName="parentTextArrow" presStyleLbl="node1" presStyleIdx="2" presStyleCnt="4"/>
      <dgm:spPr/>
    </dgm:pt>
    <dgm:pt modelId="{947FC72A-48C2-423D-80EA-00F5CF32A643}" type="pres">
      <dgm:prSet presAssocID="{08BCE1AE-DD7B-4D05-855E-5C6FFB1D4145}" presName="sp" presStyleCnt="0"/>
      <dgm:spPr/>
    </dgm:pt>
    <dgm:pt modelId="{261B3621-3374-4B4D-AA46-9FC8196BEED2}" type="pres">
      <dgm:prSet presAssocID="{A4D0C01E-80A7-4BFD-B36C-5D71898035C1}" presName="arrowAndChildren" presStyleCnt="0"/>
      <dgm:spPr/>
    </dgm:pt>
    <dgm:pt modelId="{C46F944B-70CF-43BA-966E-05A53F8655CB}" type="pres">
      <dgm:prSet presAssocID="{A4D0C01E-80A7-4BFD-B36C-5D71898035C1}" presName="parentTextArrow" presStyleLbl="node1" presStyleIdx="3" presStyleCnt="4"/>
      <dgm:spPr/>
    </dgm:pt>
  </dgm:ptLst>
  <dgm:cxnLst>
    <dgm:cxn modelId="{A78CCC2C-595A-45D6-800D-E47C0EB65837}" srcId="{AA701653-1C73-4D11-A45E-7B6A74D15879}" destId="{510D49A3-EA16-4296-A0CE-B0AF5D776A91}" srcOrd="1" destOrd="0" parTransId="{06C0C297-6297-4BC5-8F83-C479D6498C55}" sibTransId="{B01C2B9E-D89C-4C52-BF80-D83619C4AC5D}"/>
    <dgm:cxn modelId="{E012275D-7BA2-427D-ADC0-F91D8965077D}" srcId="{AA701653-1C73-4D11-A45E-7B6A74D15879}" destId="{5C5900D9-9D56-4D94-BEED-2D734434894F}" srcOrd="3" destOrd="0" parTransId="{A99A2B7E-3E22-4208-A87A-143872D6A118}" sibTransId="{7D2FF67C-DF3B-4FC3-A9F8-66EEE5DB6BDF}"/>
    <dgm:cxn modelId="{8251AD56-2159-4E23-9BDE-CB48053B558F}" srcId="{AA701653-1C73-4D11-A45E-7B6A74D15879}" destId="{25E193B5-89BB-4AB1-B8A0-243FF2792DB5}" srcOrd="2" destOrd="0" parTransId="{B22260A9-9FA5-4D75-B88E-6B5C461E0E3F}" sibTransId="{3EF27E67-0947-4121-B519-77D0986E21EB}"/>
    <dgm:cxn modelId="{101B4D7B-2533-42F4-B002-0A70A37DA9B9}" type="presOf" srcId="{510D49A3-EA16-4296-A0CE-B0AF5D776A91}" destId="{1C42528C-FDA8-4CAB-AC79-CB771A926529}" srcOrd="0" destOrd="0" presId="urn:microsoft.com/office/officeart/2005/8/layout/process4"/>
    <dgm:cxn modelId="{4D6C629C-DE38-464A-BAE6-FABE31C11988}" type="presOf" srcId="{AA701653-1C73-4D11-A45E-7B6A74D15879}" destId="{39F634B8-E34A-4850-B600-77C43A833B1E}" srcOrd="0" destOrd="0" presId="urn:microsoft.com/office/officeart/2005/8/layout/process4"/>
    <dgm:cxn modelId="{D3B8BA9D-F3DD-4D83-91A9-78FB7CA42966}" type="presOf" srcId="{5C5900D9-9D56-4D94-BEED-2D734434894F}" destId="{F2314A6B-C40F-4305-ABDE-0F3514576DEC}" srcOrd="0" destOrd="0" presId="urn:microsoft.com/office/officeart/2005/8/layout/process4"/>
    <dgm:cxn modelId="{5F178DC2-2502-4711-90C7-66957853EFE4}" type="presOf" srcId="{25E193B5-89BB-4AB1-B8A0-243FF2792DB5}" destId="{F60C4C6C-AA65-4551-81AF-085744B7BF48}" srcOrd="0" destOrd="0" presId="urn:microsoft.com/office/officeart/2005/8/layout/process4"/>
    <dgm:cxn modelId="{EC55F0F1-36DE-47D2-8351-ED7C9A85920F}" srcId="{AA701653-1C73-4D11-A45E-7B6A74D15879}" destId="{A4D0C01E-80A7-4BFD-B36C-5D71898035C1}" srcOrd="0" destOrd="0" parTransId="{FDC51F60-F923-4DDD-A2E2-71B8C3EF5DCE}" sibTransId="{08BCE1AE-DD7B-4D05-855E-5C6FFB1D4145}"/>
    <dgm:cxn modelId="{391490F9-297C-4EF2-B7B8-CF1F24ECED40}" type="presOf" srcId="{A4D0C01E-80A7-4BFD-B36C-5D71898035C1}" destId="{C46F944B-70CF-43BA-966E-05A53F8655CB}" srcOrd="0" destOrd="0" presId="urn:microsoft.com/office/officeart/2005/8/layout/process4"/>
    <dgm:cxn modelId="{D7D9BF18-AFA4-416A-8534-4C1F77389BF7}" type="presParOf" srcId="{39F634B8-E34A-4850-B600-77C43A833B1E}" destId="{209B8139-3542-4809-B5B6-698A2F5BEED5}" srcOrd="0" destOrd="0" presId="urn:microsoft.com/office/officeart/2005/8/layout/process4"/>
    <dgm:cxn modelId="{5413A17E-C408-4E26-A686-600CF925FE87}" type="presParOf" srcId="{209B8139-3542-4809-B5B6-698A2F5BEED5}" destId="{F2314A6B-C40F-4305-ABDE-0F3514576DEC}" srcOrd="0" destOrd="0" presId="urn:microsoft.com/office/officeart/2005/8/layout/process4"/>
    <dgm:cxn modelId="{4DF2E1C8-1DE0-4310-9748-FC4235891D4E}" type="presParOf" srcId="{39F634B8-E34A-4850-B600-77C43A833B1E}" destId="{3A54857D-A7A3-4C49-8E32-EABD39A76AE9}" srcOrd="1" destOrd="0" presId="urn:microsoft.com/office/officeart/2005/8/layout/process4"/>
    <dgm:cxn modelId="{79764EEB-FDA5-4CAF-9C7A-309D8086024B}" type="presParOf" srcId="{39F634B8-E34A-4850-B600-77C43A833B1E}" destId="{9064B7DF-FFA1-4B5F-B06D-9B3AEE9674B1}" srcOrd="2" destOrd="0" presId="urn:microsoft.com/office/officeart/2005/8/layout/process4"/>
    <dgm:cxn modelId="{D1D94434-1C09-4BBD-BD15-2369171D5242}" type="presParOf" srcId="{9064B7DF-FFA1-4B5F-B06D-9B3AEE9674B1}" destId="{F60C4C6C-AA65-4551-81AF-085744B7BF48}" srcOrd="0" destOrd="0" presId="urn:microsoft.com/office/officeart/2005/8/layout/process4"/>
    <dgm:cxn modelId="{0AE10315-EA13-422B-9279-F5991C673B51}" type="presParOf" srcId="{39F634B8-E34A-4850-B600-77C43A833B1E}" destId="{081320DE-C903-4EF4-8CAA-35F073906153}" srcOrd="3" destOrd="0" presId="urn:microsoft.com/office/officeart/2005/8/layout/process4"/>
    <dgm:cxn modelId="{A138B404-DA75-4C60-B337-AF55525F5535}" type="presParOf" srcId="{39F634B8-E34A-4850-B600-77C43A833B1E}" destId="{EA7A337C-9E6F-44E1-B7DD-ACEB61D8EB1A}" srcOrd="4" destOrd="0" presId="urn:microsoft.com/office/officeart/2005/8/layout/process4"/>
    <dgm:cxn modelId="{26B194E0-0C86-4CEF-9166-B7608851802F}" type="presParOf" srcId="{EA7A337C-9E6F-44E1-B7DD-ACEB61D8EB1A}" destId="{1C42528C-FDA8-4CAB-AC79-CB771A926529}" srcOrd="0" destOrd="0" presId="urn:microsoft.com/office/officeart/2005/8/layout/process4"/>
    <dgm:cxn modelId="{42AB28E1-D324-46BA-A6B4-5135EAAB5D64}" type="presParOf" srcId="{39F634B8-E34A-4850-B600-77C43A833B1E}" destId="{947FC72A-48C2-423D-80EA-00F5CF32A643}" srcOrd="5" destOrd="0" presId="urn:microsoft.com/office/officeart/2005/8/layout/process4"/>
    <dgm:cxn modelId="{AE0E3E1F-8786-4611-8DDE-C4E35C6237C5}" type="presParOf" srcId="{39F634B8-E34A-4850-B600-77C43A833B1E}" destId="{261B3621-3374-4B4D-AA46-9FC8196BEED2}" srcOrd="6" destOrd="0" presId="urn:microsoft.com/office/officeart/2005/8/layout/process4"/>
    <dgm:cxn modelId="{B22F2259-8EC4-468A-A67A-20867382AA4B}" type="presParOf" srcId="{261B3621-3374-4B4D-AA46-9FC8196BEED2}" destId="{C46F944B-70CF-43BA-966E-05A53F8655CB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9C7125-CAAB-46C0-BBCD-837C75851796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C8BC2C-3F40-4CBB-9FBC-D6B84542B257}">
      <dgm:prSet/>
      <dgm:spPr/>
      <dgm:t>
        <a:bodyPr/>
        <a:lstStyle/>
        <a:p>
          <a:pPr rtl="0"/>
          <a:r>
            <a:rPr kumimoji="1" lang="en-US">
              <a:latin typeface="游ゴシック Light" panose="02110004020202020204"/>
            </a:rPr>
            <a:t>LINE</a:t>
          </a:r>
          <a:r>
            <a:rPr kumimoji="1" lang="ja-JP"/>
            <a:t>管理用プログラム</a:t>
          </a:r>
          <a:r>
            <a:rPr kumimoji="1" lang="en-US"/>
            <a:t>(</a:t>
          </a:r>
          <a:r>
            <a:rPr kumimoji="1" lang="ja-JP"/>
            <a:t>送信・返信</a:t>
          </a:r>
          <a:r>
            <a:rPr kumimoji="1" lang="ja-JP" altLang="en-US">
              <a:latin typeface="游ゴシック Light" panose="02110004020202020204"/>
            </a:rPr>
            <a:t>・詳細設定</a:t>
          </a:r>
          <a:r>
            <a:rPr kumimoji="1" lang="en-US"/>
            <a:t>)</a:t>
          </a:r>
          <a:endParaRPr kumimoji="1" lang="en-US" altLang="ja-JP">
            <a:latin typeface="游ゴシック Light" panose="02110004020202020204"/>
          </a:endParaRPr>
        </a:p>
      </dgm:t>
    </dgm:pt>
    <dgm:pt modelId="{971AA89C-84D6-47F5-8EA8-84FAFD799E7C}" type="parTrans" cxnId="{C6DA7660-3E9E-4090-9296-04E1217FAE61}">
      <dgm:prSet/>
      <dgm:spPr/>
      <dgm:t>
        <a:bodyPr/>
        <a:lstStyle/>
        <a:p>
          <a:endParaRPr lang="en-US"/>
        </a:p>
      </dgm:t>
    </dgm:pt>
    <dgm:pt modelId="{56B9CD09-772A-4413-8F41-09FC9A167823}" type="sibTrans" cxnId="{C6DA7660-3E9E-4090-9296-04E1217FAE61}">
      <dgm:prSet phldrT="01" phldr="0"/>
      <dgm:spPr/>
      <dgm:t>
        <a:bodyPr/>
        <a:lstStyle/>
        <a:p>
          <a:endParaRPr lang="en-US"/>
        </a:p>
      </dgm:t>
    </dgm:pt>
    <dgm:pt modelId="{75D80B74-5084-4194-8403-E8D954FAAC85}">
      <dgm:prSet/>
      <dgm:spPr/>
      <dgm:t>
        <a:bodyPr/>
        <a:lstStyle/>
        <a:p>
          <a:r>
            <a:rPr lang="en-US"/>
            <a:t>Remo3</a:t>
          </a:r>
          <a:r>
            <a:rPr lang="ja-JP"/>
            <a:t>の制御プログラム</a:t>
          </a:r>
          <a:r>
            <a:rPr lang="en-US"/>
            <a:t>(</a:t>
          </a:r>
          <a:r>
            <a:rPr lang="ja-JP"/>
            <a:t>人感センサー・</a:t>
          </a:r>
          <a:r>
            <a:rPr lang="ja-JP" altLang="en-US">
              <a:latin typeface="游ゴシック Light" panose="02110004020202020204"/>
            </a:rPr>
            <a:t>点灯/消灯</a:t>
          </a:r>
          <a:r>
            <a:rPr lang="en-US"/>
            <a:t>)</a:t>
          </a:r>
        </a:p>
      </dgm:t>
    </dgm:pt>
    <dgm:pt modelId="{E53469E5-8E1B-4412-90D4-B79A899A1AD2}" type="parTrans" cxnId="{99EB6B96-39CD-416D-B35A-BC31BC3D7DA8}">
      <dgm:prSet/>
      <dgm:spPr/>
      <dgm:t>
        <a:bodyPr/>
        <a:lstStyle/>
        <a:p>
          <a:endParaRPr lang="en-US"/>
        </a:p>
      </dgm:t>
    </dgm:pt>
    <dgm:pt modelId="{B843DDEB-D235-4E52-946F-BE5A024A3D1A}" type="sibTrans" cxnId="{99EB6B96-39CD-416D-B35A-BC31BC3D7DA8}">
      <dgm:prSet phldrT="02" phldr="0"/>
      <dgm:spPr/>
      <dgm:t>
        <a:bodyPr/>
        <a:lstStyle/>
        <a:p>
          <a:endParaRPr lang="en-US"/>
        </a:p>
      </dgm:t>
    </dgm:pt>
    <dgm:pt modelId="{BC61C973-3012-4C10-A0E0-4356B2C35481}">
      <dgm:prSet/>
      <dgm:spPr/>
      <dgm:t>
        <a:bodyPr/>
        <a:lstStyle/>
        <a:p>
          <a:r>
            <a:rPr lang="ja-JP"/>
            <a:t>天気情報取得プログラム</a:t>
          </a:r>
          <a:endParaRPr lang="en-US"/>
        </a:p>
      </dgm:t>
    </dgm:pt>
    <dgm:pt modelId="{A01D3D6C-0675-42F7-AF81-EE702D68D83F}" type="parTrans" cxnId="{9F4DB4A2-875E-4FEF-8FA9-6F99BDF3A97E}">
      <dgm:prSet/>
      <dgm:spPr/>
      <dgm:t>
        <a:bodyPr/>
        <a:lstStyle/>
        <a:p>
          <a:endParaRPr lang="en-US"/>
        </a:p>
      </dgm:t>
    </dgm:pt>
    <dgm:pt modelId="{80C165E7-7D0F-4DDC-AA51-B19526EBF07D}" type="sibTrans" cxnId="{9F4DB4A2-875E-4FEF-8FA9-6F99BDF3A97E}">
      <dgm:prSet phldrT="03" phldr="0"/>
      <dgm:spPr/>
      <dgm:t>
        <a:bodyPr/>
        <a:lstStyle/>
        <a:p>
          <a:endParaRPr lang="en-US"/>
        </a:p>
      </dgm:t>
    </dgm:pt>
    <dgm:pt modelId="{47B705CC-FEB6-43D9-B31C-0518CA7B9EBF}">
      <dgm:prSet/>
      <dgm:spPr/>
      <dgm:t>
        <a:bodyPr/>
        <a:lstStyle/>
        <a:p>
          <a:r>
            <a:rPr lang="ja-JP"/>
            <a:t>電気代</a:t>
          </a:r>
          <a:r>
            <a:rPr lang="ja-JP" altLang="en-US">
              <a:latin typeface="游ゴシック Light" panose="02110004020202020204"/>
            </a:rPr>
            <a:t>・支出額</a:t>
          </a:r>
          <a:r>
            <a:rPr lang="ja-JP"/>
            <a:t>計算プログラム</a:t>
          </a:r>
          <a:endParaRPr lang="en-US"/>
        </a:p>
      </dgm:t>
    </dgm:pt>
    <dgm:pt modelId="{8EF2B4F4-C4A0-446B-AB7C-70ED9AB15310}" type="parTrans" cxnId="{F5C756C0-A7FE-45E6-9405-CD2A77523288}">
      <dgm:prSet/>
      <dgm:spPr/>
      <dgm:t>
        <a:bodyPr/>
        <a:lstStyle/>
        <a:p>
          <a:endParaRPr lang="en-US"/>
        </a:p>
      </dgm:t>
    </dgm:pt>
    <dgm:pt modelId="{5E5EA41F-BE5F-4AB7-96A9-702E03B44AD3}" type="sibTrans" cxnId="{F5C756C0-A7FE-45E6-9405-CD2A77523288}">
      <dgm:prSet phldrT="04" phldr="0"/>
      <dgm:spPr/>
      <dgm:t>
        <a:bodyPr/>
        <a:lstStyle/>
        <a:p>
          <a:endParaRPr lang="en-US"/>
        </a:p>
      </dgm:t>
    </dgm:pt>
    <dgm:pt modelId="{D251489A-73FD-4B4C-8A18-5A575F5B2675}">
      <dgm:prSet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Zaim</a:t>
          </a:r>
          <a:r>
            <a:rPr lang="ja-JP"/>
            <a:t>連携プログラム</a:t>
          </a:r>
          <a:endParaRPr lang="en-US"/>
        </a:p>
      </dgm:t>
    </dgm:pt>
    <dgm:pt modelId="{74A4939F-8E53-4C8D-9645-28A6246367D1}" type="parTrans" cxnId="{17375712-EC7A-4BBB-8BA3-0F3A50651047}">
      <dgm:prSet/>
      <dgm:spPr/>
      <dgm:t>
        <a:bodyPr/>
        <a:lstStyle/>
        <a:p>
          <a:endParaRPr lang="en-US"/>
        </a:p>
      </dgm:t>
    </dgm:pt>
    <dgm:pt modelId="{697657E0-38BC-4669-A311-66B32F599CDD}" type="sibTrans" cxnId="{17375712-EC7A-4BBB-8BA3-0F3A50651047}">
      <dgm:prSet phldrT="05" phldr="0"/>
      <dgm:spPr/>
      <dgm:t>
        <a:bodyPr/>
        <a:lstStyle/>
        <a:p>
          <a:endParaRPr lang="en-US"/>
        </a:p>
      </dgm:t>
    </dgm:pt>
    <dgm:pt modelId="{E95202FC-92E7-45EF-8004-D94C31360E72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位置情報取得・距離計算</a:t>
          </a:r>
          <a:endParaRPr lang="en-US"/>
        </a:p>
      </dgm:t>
    </dgm:pt>
    <dgm:pt modelId="{97823106-C739-41F7-8A52-13E057F9A8C2}" type="parTrans" cxnId="{BA92F696-F410-4FB3-B7E0-CE13BA76881D}">
      <dgm:prSet/>
      <dgm:spPr/>
      <dgm:t>
        <a:bodyPr/>
        <a:lstStyle/>
        <a:p>
          <a:endParaRPr lang="en-US"/>
        </a:p>
      </dgm:t>
    </dgm:pt>
    <dgm:pt modelId="{65BDBBCC-6B05-4104-B141-4F6973D9D27A}" type="sibTrans" cxnId="{BA92F696-F410-4FB3-B7E0-CE13BA76881D}">
      <dgm:prSet phldrT="06" phldr="0"/>
      <dgm:spPr/>
      <dgm:t>
        <a:bodyPr/>
        <a:lstStyle/>
        <a:p>
          <a:endParaRPr lang="en-US"/>
        </a:p>
      </dgm:t>
    </dgm:pt>
    <dgm:pt modelId="{A18559C6-1B64-4AB4-9E77-8EA88B5DF17E}" type="pres">
      <dgm:prSet presAssocID="{439C7125-CAAB-46C0-BBCD-837C75851796}" presName="diagram" presStyleCnt="0">
        <dgm:presLayoutVars>
          <dgm:dir/>
          <dgm:resizeHandles val="exact"/>
        </dgm:presLayoutVars>
      </dgm:prSet>
      <dgm:spPr/>
    </dgm:pt>
    <dgm:pt modelId="{D6663CB9-2016-493B-B7D9-EC97C0E2F692}" type="pres">
      <dgm:prSet presAssocID="{CFC8BC2C-3F40-4CBB-9FBC-D6B84542B257}" presName="node" presStyleLbl="node1" presStyleIdx="0" presStyleCnt="6">
        <dgm:presLayoutVars>
          <dgm:bulletEnabled val="1"/>
        </dgm:presLayoutVars>
      </dgm:prSet>
      <dgm:spPr/>
    </dgm:pt>
    <dgm:pt modelId="{A8563199-F252-4C3F-9742-1830D70A0D78}" type="pres">
      <dgm:prSet presAssocID="{56B9CD09-772A-4413-8F41-09FC9A167823}" presName="sibTrans" presStyleCnt="0"/>
      <dgm:spPr/>
    </dgm:pt>
    <dgm:pt modelId="{76F26419-9B07-422A-BC7B-B64AAF585915}" type="pres">
      <dgm:prSet presAssocID="{75D80B74-5084-4194-8403-E8D954FAAC85}" presName="node" presStyleLbl="node1" presStyleIdx="1" presStyleCnt="6">
        <dgm:presLayoutVars>
          <dgm:bulletEnabled val="1"/>
        </dgm:presLayoutVars>
      </dgm:prSet>
      <dgm:spPr/>
    </dgm:pt>
    <dgm:pt modelId="{E57B1A3C-3CEC-444E-9FFD-1884ABEFF372}" type="pres">
      <dgm:prSet presAssocID="{B843DDEB-D235-4E52-946F-BE5A024A3D1A}" presName="sibTrans" presStyleCnt="0"/>
      <dgm:spPr/>
    </dgm:pt>
    <dgm:pt modelId="{90669F01-E9F8-4A3A-B4C1-E8E877B8DCED}" type="pres">
      <dgm:prSet presAssocID="{BC61C973-3012-4C10-A0E0-4356B2C35481}" presName="node" presStyleLbl="node1" presStyleIdx="2" presStyleCnt="6">
        <dgm:presLayoutVars>
          <dgm:bulletEnabled val="1"/>
        </dgm:presLayoutVars>
      </dgm:prSet>
      <dgm:spPr/>
    </dgm:pt>
    <dgm:pt modelId="{0BB7CA32-189F-4421-AFA4-5252DA305EF3}" type="pres">
      <dgm:prSet presAssocID="{80C165E7-7D0F-4DDC-AA51-B19526EBF07D}" presName="sibTrans" presStyleCnt="0"/>
      <dgm:spPr/>
    </dgm:pt>
    <dgm:pt modelId="{8DC94A0E-33E0-47F4-BE2B-EA38F9DCFCF5}" type="pres">
      <dgm:prSet presAssocID="{47B705CC-FEB6-43D9-B31C-0518CA7B9EBF}" presName="node" presStyleLbl="node1" presStyleIdx="3" presStyleCnt="6">
        <dgm:presLayoutVars>
          <dgm:bulletEnabled val="1"/>
        </dgm:presLayoutVars>
      </dgm:prSet>
      <dgm:spPr/>
    </dgm:pt>
    <dgm:pt modelId="{10875EF0-ECA3-459D-A190-C6ABC61672C0}" type="pres">
      <dgm:prSet presAssocID="{5E5EA41F-BE5F-4AB7-96A9-702E03B44AD3}" presName="sibTrans" presStyleCnt="0"/>
      <dgm:spPr/>
    </dgm:pt>
    <dgm:pt modelId="{F0E3D485-CB0F-4525-A922-A3F9E851DBA1}" type="pres">
      <dgm:prSet presAssocID="{D251489A-73FD-4B4C-8A18-5A575F5B2675}" presName="node" presStyleLbl="node1" presStyleIdx="4" presStyleCnt="6">
        <dgm:presLayoutVars>
          <dgm:bulletEnabled val="1"/>
        </dgm:presLayoutVars>
      </dgm:prSet>
      <dgm:spPr/>
    </dgm:pt>
    <dgm:pt modelId="{E05CD57D-0623-406E-A28A-D3B6B65D95A5}" type="pres">
      <dgm:prSet presAssocID="{697657E0-38BC-4669-A311-66B32F599CDD}" presName="sibTrans" presStyleCnt="0"/>
      <dgm:spPr/>
    </dgm:pt>
    <dgm:pt modelId="{BE21E7A6-E550-4BFC-83B5-980B31C444C1}" type="pres">
      <dgm:prSet presAssocID="{E95202FC-92E7-45EF-8004-D94C31360E72}" presName="node" presStyleLbl="node1" presStyleIdx="5" presStyleCnt="6">
        <dgm:presLayoutVars>
          <dgm:bulletEnabled val="1"/>
        </dgm:presLayoutVars>
      </dgm:prSet>
      <dgm:spPr/>
    </dgm:pt>
  </dgm:ptLst>
  <dgm:cxnLst>
    <dgm:cxn modelId="{17375712-EC7A-4BBB-8BA3-0F3A50651047}" srcId="{439C7125-CAAB-46C0-BBCD-837C75851796}" destId="{D251489A-73FD-4B4C-8A18-5A575F5B2675}" srcOrd="4" destOrd="0" parTransId="{74A4939F-8E53-4C8D-9645-28A6246367D1}" sibTransId="{697657E0-38BC-4669-A311-66B32F599CDD}"/>
    <dgm:cxn modelId="{A0F04129-D074-4519-A0C8-8DF899BFD40E}" type="presOf" srcId="{D251489A-73FD-4B4C-8A18-5A575F5B2675}" destId="{F0E3D485-CB0F-4525-A922-A3F9E851DBA1}" srcOrd="0" destOrd="0" presId="urn:microsoft.com/office/officeart/2005/8/layout/default"/>
    <dgm:cxn modelId="{C6DA7660-3E9E-4090-9296-04E1217FAE61}" srcId="{439C7125-CAAB-46C0-BBCD-837C75851796}" destId="{CFC8BC2C-3F40-4CBB-9FBC-D6B84542B257}" srcOrd="0" destOrd="0" parTransId="{971AA89C-84D6-47F5-8EA8-84FAFD799E7C}" sibTransId="{56B9CD09-772A-4413-8F41-09FC9A167823}"/>
    <dgm:cxn modelId="{9B9B0C48-388D-4106-AD13-4D4DC097355E}" type="presOf" srcId="{BC61C973-3012-4C10-A0E0-4356B2C35481}" destId="{90669F01-E9F8-4A3A-B4C1-E8E877B8DCED}" srcOrd="0" destOrd="0" presId="urn:microsoft.com/office/officeart/2005/8/layout/default"/>
    <dgm:cxn modelId="{A5176A48-D571-427C-901D-FEA3689C61FF}" type="presOf" srcId="{E95202FC-92E7-45EF-8004-D94C31360E72}" destId="{BE21E7A6-E550-4BFC-83B5-980B31C444C1}" srcOrd="0" destOrd="0" presId="urn:microsoft.com/office/officeart/2005/8/layout/default"/>
    <dgm:cxn modelId="{C555B67A-8554-4BEE-A347-FA87700E40B1}" type="presOf" srcId="{CFC8BC2C-3F40-4CBB-9FBC-D6B84542B257}" destId="{D6663CB9-2016-493B-B7D9-EC97C0E2F692}" srcOrd="0" destOrd="0" presId="urn:microsoft.com/office/officeart/2005/8/layout/default"/>
    <dgm:cxn modelId="{A9580887-BA58-4847-A4A6-C830D798E590}" type="presOf" srcId="{47B705CC-FEB6-43D9-B31C-0518CA7B9EBF}" destId="{8DC94A0E-33E0-47F4-BE2B-EA38F9DCFCF5}" srcOrd="0" destOrd="0" presId="urn:microsoft.com/office/officeart/2005/8/layout/default"/>
    <dgm:cxn modelId="{99EB6B96-39CD-416D-B35A-BC31BC3D7DA8}" srcId="{439C7125-CAAB-46C0-BBCD-837C75851796}" destId="{75D80B74-5084-4194-8403-E8D954FAAC85}" srcOrd="1" destOrd="0" parTransId="{E53469E5-8E1B-4412-90D4-B79A899A1AD2}" sibTransId="{B843DDEB-D235-4E52-946F-BE5A024A3D1A}"/>
    <dgm:cxn modelId="{BA92F696-F410-4FB3-B7E0-CE13BA76881D}" srcId="{439C7125-CAAB-46C0-BBCD-837C75851796}" destId="{E95202FC-92E7-45EF-8004-D94C31360E72}" srcOrd="5" destOrd="0" parTransId="{97823106-C739-41F7-8A52-13E057F9A8C2}" sibTransId="{65BDBBCC-6B05-4104-B141-4F6973D9D27A}"/>
    <dgm:cxn modelId="{9F4DB4A2-875E-4FEF-8FA9-6F99BDF3A97E}" srcId="{439C7125-CAAB-46C0-BBCD-837C75851796}" destId="{BC61C973-3012-4C10-A0E0-4356B2C35481}" srcOrd="2" destOrd="0" parTransId="{A01D3D6C-0675-42F7-AF81-EE702D68D83F}" sibTransId="{80C165E7-7D0F-4DDC-AA51-B19526EBF07D}"/>
    <dgm:cxn modelId="{F5C756C0-A7FE-45E6-9405-CD2A77523288}" srcId="{439C7125-CAAB-46C0-BBCD-837C75851796}" destId="{47B705CC-FEB6-43D9-B31C-0518CA7B9EBF}" srcOrd="3" destOrd="0" parTransId="{8EF2B4F4-C4A0-446B-AB7C-70ED9AB15310}" sibTransId="{5E5EA41F-BE5F-4AB7-96A9-702E03B44AD3}"/>
    <dgm:cxn modelId="{3E5D47C6-5720-43CB-83A4-E092655B3E62}" type="presOf" srcId="{439C7125-CAAB-46C0-BBCD-837C75851796}" destId="{A18559C6-1B64-4AB4-9E77-8EA88B5DF17E}" srcOrd="0" destOrd="0" presId="urn:microsoft.com/office/officeart/2005/8/layout/default"/>
    <dgm:cxn modelId="{8F76EAFB-03D0-44FD-80A3-69B7B20D4951}" type="presOf" srcId="{75D80B74-5084-4194-8403-E8D954FAAC85}" destId="{76F26419-9B07-422A-BC7B-B64AAF585915}" srcOrd="0" destOrd="0" presId="urn:microsoft.com/office/officeart/2005/8/layout/default"/>
    <dgm:cxn modelId="{3A11CAC5-DFB2-4AE8-BE46-1105BDBA067A}" type="presParOf" srcId="{A18559C6-1B64-4AB4-9E77-8EA88B5DF17E}" destId="{D6663CB9-2016-493B-B7D9-EC97C0E2F692}" srcOrd="0" destOrd="0" presId="urn:microsoft.com/office/officeart/2005/8/layout/default"/>
    <dgm:cxn modelId="{C4F3F858-7C2D-47E4-9D45-7A3D1E712FCF}" type="presParOf" srcId="{A18559C6-1B64-4AB4-9E77-8EA88B5DF17E}" destId="{A8563199-F252-4C3F-9742-1830D70A0D78}" srcOrd="1" destOrd="0" presId="urn:microsoft.com/office/officeart/2005/8/layout/default"/>
    <dgm:cxn modelId="{DB90054D-67F3-490C-9386-5871498F6C6D}" type="presParOf" srcId="{A18559C6-1B64-4AB4-9E77-8EA88B5DF17E}" destId="{76F26419-9B07-422A-BC7B-B64AAF585915}" srcOrd="2" destOrd="0" presId="urn:microsoft.com/office/officeart/2005/8/layout/default"/>
    <dgm:cxn modelId="{DF304F17-1E2D-47B3-B791-A99C9FBCC06C}" type="presParOf" srcId="{A18559C6-1B64-4AB4-9E77-8EA88B5DF17E}" destId="{E57B1A3C-3CEC-444E-9FFD-1884ABEFF372}" srcOrd="3" destOrd="0" presId="urn:microsoft.com/office/officeart/2005/8/layout/default"/>
    <dgm:cxn modelId="{28DFA9B3-4C82-4268-82D1-E5BCD8D0BC0D}" type="presParOf" srcId="{A18559C6-1B64-4AB4-9E77-8EA88B5DF17E}" destId="{90669F01-E9F8-4A3A-B4C1-E8E877B8DCED}" srcOrd="4" destOrd="0" presId="urn:microsoft.com/office/officeart/2005/8/layout/default"/>
    <dgm:cxn modelId="{D4017701-C2A0-4E15-91F6-848F5DCD09B8}" type="presParOf" srcId="{A18559C6-1B64-4AB4-9E77-8EA88B5DF17E}" destId="{0BB7CA32-189F-4421-AFA4-5252DA305EF3}" srcOrd="5" destOrd="0" presId="urn:microsoft.com/office/officeart/2005/8/layout/default"/>
    <dgm:cxn modelId="{228853BF-CAB8-4433-B768-114AB1972E39}" type="presParOf" srcId="{A18559C6-1B64-4AB4-9E77-8EA88B5DF17E}" destId="{8DC94A0E-33E0-47F4-BE2B-EA38F9DCFCF5}" srcOrd="6" destOrd="0" presId="urn:microsoft.com/office/officeart/2005/8/layout/default"/>
    <dgm:cxn modelId="{9790D8AB-3A9E-492A-BA94-DA7E4385BF1C}" type="presParOf" srcId="{A18559C6-1B64-4AB4-9E77-8EA88B5DF17E}" destId="{10875EF0-ECA3-459D-A190-C6ABC61672C0}" srcOrd="7" destOrd="0" presId="urn:microsoft.com/office/officeart/2005/8/layout/default"/>
    <dgm:cxn modelId="{FFE485F8-17EB-4226-ADFF-3FA91B3FD529}" type="presParOf" srcId="{A18559C6-1B64-4AB4-9E77-8EA88B5DF17E}" destId="{F0E3D485-CB0F-4525-A922-A3F9E851DBA1}" srcOrd="8" destOrd="0" presId="urn:microsoft.com/office/officeart/2005/8/layout/default"/>
    <dgm:cxn modelId="{6F38B95E-C795-4EEE-9C64-AE8A4BCC5E7A}" type="presParOf" srcId="{A18559C6-1B64-4AB4-9E77-8EA88B5DF17E}" destId="{E05CD57D-0623-406E-A28A-D3B6B65D95A5}" srcOrd="9" destOrd="0" presId="urn:microsoft.com/office/officeart/2005/8/layout/default"/>
    <dgm:cxn modelId="{370584A9-7E51-4836-99ED-921A7D575543}" type="presParOf" srcId="{A18559C6-1B64-4AB4-9E77-8EA88B5DF17E}" destId="{BE21E7A6-E550-4BFC-83B5-980B31C444C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92D8F0-E9D4-D349-ACEE-7250E266EB2B}">
      <dsp:nvSpPr>
        <dsp:cNvPr id="0" name=""/>
        <dsp:cNvSpPr/>
      </dsp:nvSpPr>
      <dsp:spPr>
        <a:xfrm>
          <a:off x="169564" y="2733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800" kern="1200" err="1"/>
            <a:t>人感センサーに反応したら</a:t>
          </a:r>
          <a:r>
            <a:rPr lang="en-US" sz="2800" kern="1200" err="1"/>
            <a:t>ON</a:t>
          </a:r>
          <a:endParaRPr lang="en-US" sz="2800" kern="1200"/>
        </a:p>
      </dsp:txBody>
      <dsp:txXfrm>
        <a:off x="169564" y="2733"/>
        <a:ext cx="3123819" cy="1874291"/>
      </dsp:txXfrm>
    </dsp:sp>
    <dsp:sp modelId="{C0641E0D-8CBC-8B49-BF74-40C6055E034D}">
      <dsp:nvSpPr>
        <dsp:cNvPr id="0" name=""/>
        <dsp:cNvSpPr/>
      </dsp:nvSpPr>
      <dsp:spPr>
        <a:xfrm>
          <a:off x="3605765" y="2733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2800" kern="1200"/>
            <a:t>自宅から半径1km離れたら</a:t>
          </a:r>
          <a:r>
            <a:rPr lang="en-US" sz="2800" kern="1200"/>
            <a:t>OFF</a:t>
          </a:r>
        </a:p>
      </dsp:txBody>
      <dsp:txXfrm>
        <a:off x="3605765" y="2733"/>
        <a:ext cx="3123819" cy="1874291"/>
      </dsp:txXfrm>
    </dsp:sp>
    <dsp:sp modelId="{441153DD-6879-6444-B3A6-F4E01825401E}">
      <dsp:nvSpPr>
        <dsp:cNvPr id="0" name=""/>
        <dsp:cNvSpPr/>
      </dsp:nvSpPr>
      <dsp:spPr>
        <a:xfrm>
          <a:off x="7041966" y="2733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LINE</a:t>
          </a:r>
          <a:r>
            <a:rPr lang="ja-JP" altLang="en-US" sz="2800" kern="1200">
              <a:latin typeface="游ゴシック Light" panose="02110004020202020204"/>
            </a:rPr>
            <a:t>で照明操作</a:t>
          </a:r>
          <a:endParaRPr lang="en-US" sz="2800" kern="1200"/>
        </a:p>
      </dsp:txBody>
      <dsp:txXfrm>
        <a:off x="7041966" y="2733"/>
        <a:ext cx="3123819" cy="1874291"/>
      </dsp:txXfrm>
    </dsp:sp>
    <dsp:sp modelId="{8FA6DED0-8212-554B-A557-879F0C841ADC}">
      <dsp:nvSpPr>
        <dsp:cNvPr id="0" name=""/>
        <dsp:cNvSpPr/>
      </dsp:nvSpPr>
      <dsp:spPr>
        <a:xfrm>
          <a:off x="169564" y="2189406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2800" kern="1200"/>
            <a:t>日の出時間</a:t>
          </a:r>
          <a:r>
            <a:rPr lang="ja-JP" altLang="en-US" sz="2800" kern="1200">
              <a:latin typeface="游ゴシック Light" panose="02110004020202020204"/>
            </a:rPr>
            <a:t>に</a:t>
          </a:r>
          <a:r>
            <a:rPr lang="ja-JP" sz="2800" kern="1200"/>
            <a:t>電気がついていたら消す</a:t>
          </a:r>
          <a:endParaRPr lang="en-US" sz="2800" kern="1200"/>
        </a:p>
      </dsp:txBody>
      <dsp:txXfrm>
        <a:off x="169564" y="2189406"/>
        <a:ext cx="3123819" cy="1874291"/>
      </dsp:txXfrm>
    </dsp:sp>
    <dsp:sp modelId="{F160AF13-0781-A443-8528-902025CC4D43}">
      <dsp:nvSpPr>
        <dsp:cNvPr id="0" name=""/>
        <dsp:cNvSpPr/>
      </dsp:nvSpPr>
      <dsp:spPr>
        <a:xfrm>
          <a:off x="3605765" y="2189406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800" kern="1200">
              <a:latin typeface="游ゴシック Light" panose="02110004020202020204"/>
            </a:rPr>
            <a:t>目標電気代を</a:t>
          </a:r>
          <a:r>
            <a:rPr lang="ja-JP" sz="2800" kern="1200"/>
            <a:t>超えたら</a:t>
          </a:r>
          <a:r>
            <a:rPr lang="ja-JP" altLang="en-US" sz="2800" kern="1200">
              <a:latin typeface="游ゴシック Light" panose="02110004020202020204"/>
            </a:rPr>
            <a:t>点灯操作停止</a:t>
          </a:r>
          <a:endParaRPr lang="ja-JP" altLang="en-US" sz="2800" kern="1200"/>
        </a:p>
      </dsp:txBody>
      <dsp:txXfrm>
        <a:off x="3605765" y="2189406"/>
        <a:ext cx="3123819" cy="1874291"/>
      </dsp:txXfrm>
    </dsp:sp>
    <dsp:sp modelId="{B11B40B3-768D-5047-A92F-90491439CA68}">
      <dsp:nvSpPr>
        <dsp:cNvPr id="0" name=""/>
        <dsp:cNvSpPr/>
      </dsp:nvSpPr>
      <dsp:spPr>
        <a:xfrm>
          <a:off x="7041966" y="2189406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800" kern="1200">
              <a:latin typeface="游ゴシック Light" panose="02110004020202020204"/>
            </a:rPr>
            <a:t>目標</a:t>
          </a:r>
          <a:r>
            <a:rPr lang="ja-JP" sz="2800" kern="1200"/>
            <a:t>支出額を</a:t>
          </a:r>
          <a:r>
            <a:rPr lang="ja-JP" altLang="en-US" sz="2800" kern="1200">
              <a:latin typeface="游ゴシック Light" panose="02110004020202020204"/>
            </a:rPr>
            <a:t>超え</a:t>
          </a:r>
          <a:r>
            <a:rPr lang="ja-JP" sz="2800" kern="1200"/>
            <a:t>たら</a:t>
          </a:r>
          <a:r>
            <a:rPr lang="ja-JP" altLang="en-US" sz="2800" kern="1200">
              <a:latin typeface="游ゴシック Light" panose="02110004020202020204"/>
            </a:rPr>
            <a:t>点灯操作停止</a:t>
          </a:r>
          <a:endParaRPr lang="en-US" altLang="ja-JP" sz="2800" kern="1200">
            <a:latin typeface="游ゴシック Light" panose="02110004020202020204"/>
          </a:endParaRPr>
        </a:p>
      </dsp:txBody>
      <dsp:txXfrm>
        <a:off x="7041966" y="2189406"/>
        <a:ext cx="3123819" cy="18742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88A6E5-0AE5-0346-8F67-89CCB65242B7}">
      <dsp:nvSpPr>
        <dsp:cNvPr id="0" name=""/>
        <dsp:cNvSpPr/>
      </dsp:nvSpPr>
      <dsp:spPr>
        <a:xfrm>
          <a:off x="339885" y="462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游ゴシック Light" panose="02110004020202020204"/>
            </a:rPr>
            <a:t>LINE</a:t>
          </a:r>
          <a:r>
            <a:rPr lang="ja-JP" altLang="en-US" sz="3000" kern="1200">
              <a:latin typeface="游ゴシック Light" panose="02110004020202020204"/>
            </a:rPr>
            <a:t>受信</a:t>
          </a:r>
          <a:endParaRPr lang="en-US" sz="3000" kern="1200"/>
        </a:p>
      </dsp:txBody>
      <dsp:txXfrm>
        <a:off x="384538" y="45115"/>
        <a:ext cx="2451635" cy="1435259"/>
      </dsp:txXfrm>
    </dsp:sp>
    <dsp:sp modelId="{0E2EF1B9-1F63-324B-AAE6-971B1A66DAF1}">
      <dsp:nvSpPr>
        <dsp:cNvPr id="0" name=""/>
        <dsp:cNvSpPr/>
      </dsp:nvSpPr>
      <dsp:spPr>
        <a:xfrm>
          <a:off x="3104430" y="447667"/>
          <a:ext cx="538679" cy="6301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3104430" y="573698"/>
        <a:ext cx="377075" cy="378091"/>
      </dsp:txXfrm>
    </dsp:sp>
    <dsp:sp modelId="{EA251EDA-CB1B-4913-9274-766FC16A6EBC}">
      <dsp:nvSpPr>
        <dsp:cNvPr id="0" name=""/>
        <dsp:cNvSpPr/>
      </dsp:nvSpPr>
      <dsp:spPr>
        <a:xfrm>
          <a:off x="3897204" y="462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109120"/>
            <a:satOff val="-11378"/>
            <a:lumOff val="76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游ゴシック Light" panose="02110004020202020204"/>
            </a:rPr>
            <a:t>webhook</a:t>
          </a:r>
        </a:p>
      </dsp:txBody>
      <dsp:txXfrm>
        <a:off x="3941857" y="45115"/>
        <a:ext cx="2451635" cy="1435259"/>
      </dsp:txXfrm>
    </dsp:sp>
    <dsp:sp modelId="{F707851C-C685-4FA4-AB83-3D3C33C84091}">
      <dsp:nvSpPr>
        <dsp:cNvPr id="0" name=""/>
        <dsp:cNvSpPr/>
      </dsp:nvSpPr>
      <dsp:spPr>
        <a:xfrm>
          <a:off x="6661748" y="447667"/>
          <a:ext cx="538679" cy="6301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136360"/>
            <a:satOff val="-14042"/>
            <a:lumOff val="91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1900" kern="1200"/>
        </a:p>
      </dsp:txBody>
      <dsp:txXfrm>
        <a:off x="6661748" y="573698"/>
        <a:ext cx="377075" cy="378091"/>
      </dsp:txXfrm>
    </dsp:sp>
    <dsp:sp modelId="{161050C7-91BB-0944-97F1-95D8EC44592E}">
      <dsp:nvSpPr>
        <dsp:cNvPr id="0" name=""/>
        <dsp:cNvSpPr/>
      </dsp:nvSpPr>
      <dsp:spPr>
        <a:xfrm>
          <a:off x="7454522" y="462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218239"/>
            <a:satOff val="-22757"/>
            <a:lumOff val="1528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3000" kern="1200">
              <a:latin typeface="游ゴシック Light" panose="02110004020202020204"/>
            </a:rPr>
            <a:t>メッセージ解析</a:t>
          </a:r>
          <a:endParaRPr lang="en-US" sz="3000" kern="1200">
            <a:latin typeface="游ゴシック Light" panose="02110004020202020204"/>
          </a:endParaRPr>
        </a:p>
      </dsp:txBody>
      <dsp:txXfrm>
        <a:off x="7499175" y="45115"/>
        <a:ext cx="2451635" cy="1435259"/>
      </dsp:txXfrm>
    </dsp:sp>
    <dsp:sp modelId="{132613F0-F397-8B40-96A3-14C25AFA241C}">
      <dsp:nvSpPr>
        <dsp:cNvPr id="0" name=""/>
        <dsp:cNvSpPr/>
      </dsp:nvSpPr>
      <dsp:spPr>
        <a:xfrm rot="5400000">
          <a:off x="8455653" y="1702893"/>
          <a:ext cx="538679" cy="6301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272720"/>
            <a:satOff val="-28084"/>
            <a:lumOff val="1830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-5400000">
        <a:off x="8535947" y="1748630"/>
        <a:ext cx="378091" cy="377075"/>
      </dsp:txXfrm>
    </dsp:sp>
    <dsp:sp modelId="{DD642F59-D1F4-884A-84DB-1C5C82B22F6F}">
      <dsp:nvSpPr>
        <dsp:cNvPr id="0" name=""/>
        <dsp:cNvSpPr/>
      </dsp:nvSpPr>
      <dsp:spPr>
        <a:xfrm>
          <a:off x="7454522" y="2541403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327359"/>
            <a:satOff val="-34135"/>
            <a:lumOff val="2293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3000" kern="1200">
              <a:latin typeface="游ゴシック Light" panose="02110004020202020204"/>
            </a:rPr>
            <a:t>照明操作/各種設定</a:t>
          </a:r>
          <a:endParaRPr lang="ja-JP" altLang="en-US" sz="3000" kern="1200"/>
        </a:p>
      </dsp:txBody>
      <dsp:txXfrm>
        <a:off x="7499175" y="2586056"/>
        <a:ext cx="2451635" cy="1435259"/>
      </dsp:txXfrm>
    </dsp:sp>
    <dsp:sp modelId="{67221199-1567-B24A-AC45-A54E7EEB8D2E}">
      <dsp:nvSpPr>
        <dsp:cNvPr id="0" name=""/>
        <dsp:cNvSpPr/>
      </dsp:nvSpPr>
      <dsp:spPr>
        <a:xfrm rot="10800000">
          <a:off x="6692240" y="2988609"/>
          <a:ext cx="538679" cy="6301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409079"/>
            <a:satOff val="-42126"/>
            <a:lumOff val="2745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6853844" y="3114640"/>
        <a:ext cx="377075" cy="378091"/>
      </dsp:txXfrm>
    </dsp:sp>
    <dsp:sp modelId="{2274B544-D8E8-3D4C-AFF2-B6310A7D4E81}">
      <dsp:nvSpPr>
        <dsp:cNvPr id="0" name=""/>
        <dsp:cNvSpPr/>
      </dsp:nvSpPr>
      <dsp:spPr>
        <a:xfrm>
          <a:off x="3897204" y="2541403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436479"/>
            <a:satOff val="-45514"/>
            <a:lumOff val="3057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3000" kern="1200">
              <a:latin typeface="游ゴシック Light" panose="02110004020202020204"/>
            </a:rPr>
            <a:t>シート記録/参照</a:t>
          </a:r>
          <a:endParaRPr lang="en-US" sz="3000" kern="1200"/>
        </a:p>
      </dsp:txBody>
      <dsp:txXfrm>
        <a:off x="3941857" y="2586056"/>
        <a:ext cx="2451635" cy="1435259"/>
      </dsp:txXfrm>
    </dsp:sp>
    <dsp:sp modelId="{4A69EEEF-BF51-5441-A5BE-BF0995A40C73}">
      <dsp:nvSpPr>
        <dsp:cNvPr id="0" name=""/>
        <dsp:cNvSpPr/>
      </dsp:nvSpPr>
      <dsp:spPr>
        <a:xfrm rot="10800000">
          <a:off x="3134921" y="2988609"/>
          <a:ext cx="538679" cy="6301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545439"/>
            <a:satOff val="-56168"/>
            <a:lumOff val="3661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3296525" y="3114640"/>
        <a:ext cx="377075" cy="378091"/>
      </dsp:txXfrm>
    </dsp:sp>
    <dsp:sp modelId="{265FDB60-87F8-634F-A033-E3CB7E6B9CCE}">
      <dsp:nvSpPr>
        <dsp:cNvPr id="0" name=""/>
        <dsp:cNvSpPr/>
      </dsp:nvSpPr>
      <dsp:spPr>
        <a:xfrm>
          <a:off x="339885" y="2541403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545598"/>
            <a:satOff val="-56892"/>
            <a:lumOff val="3822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游ゴシック Light" panose="02110004020202020204"/>
            </a:rPr>
            <a:t>LINE</a:t>
          </a:r>
          <a:r>
            <a:rPr lang="ja-JP" altLang="en-US" sz="3000" kern="1200">
              <a:latin typeface="游ゴシック Light" panose="02110004020202020204"/>
            </a:rPr>
            <a:t>返信</a:t>
          </a:r>
          <a:endParaRPr lang="ja-JP" altLang="en-US" sz="3000" kern="1200"/>
        </a:p>
      </dsp:txBody>
      <dsp:txXfrm>
        <a:off x="384538" y="2586056"/>
        <a:ext cx="2451635" cy="143525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314A6B-C40F-4305-ABDE-0F3514576DEC}">
      <dsp:nvSpPr>
        <dsp:cNvPr id="0" name=""/>
        <dsp:cNvSpPr/>
      </dsp:nvSpPr>
      <dsp:spPr>
        <a:xfrm>
          <a:off x="0" y="3756541"/>
          <a:ext cx="11816442" cy="8218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400" kern="1200">
              <a:latin typeface="游ゴシック Light" panose="02110004020202020204"/>
            </a:rPr>
            <a:t>LINE送信</a:t>
          </a:r>
          <a:endParaRPr lang="ja-JP" altLang="en-US" sz="2400" kern="1200"/>
        </a:p>
      </dsp:txBody>
      <dsp:txXfrm>
        <a:off x="0" y="3756541"/>
        <a:ext cx="11816442" cy="821839"/>
      </dsp:txXfrm>
    </dsp:sp>
    <dsp:sp modelId="{F60C4C6C-AA65-4551-81AF-085744B7BF48}">
      <dsp:nvSpPr>
        <dsp:cNvPr id="0" name=""/>
        <dsp:cNvSpPr/>
      </dsp:nvSpPr>
      <dsp:spPr>
        <a:xfrm rot="10800000">
          <a:off x="0" y="2504880"/>
          <a:ext cx="11816442" cy="126398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400" kern="1200">
              <a:latin typeface="游ゴシック Light" panose="02110004020202020204"/>
            </a:rPr>
            <a:t>スプレッドシート記録</a:t>
          </a:r>
          <a:endParaRPr lang="ja-JP" altLang="en-US" sz="2400" kern="1200"/>
        </a:p>
      </dsp:txBody>
      <dsp:txXfrm rot="10800000">
        <a:off x="0" y="2504880"/>
        <a:ext cx="11816442" cy="821302"/>
      </dsp:txXfrm>
    </dsp:sp>
    <dsp:sp modelId="{1C42528C-FDA8-4CAB-AC79-CB771A926529}">
      <dsp:nvSpPr>
        <dsp:cNvPr id="0" name=""/>
        <dsp:cNvSpPr/>
      </dsp:nvSpPr>
      <dsp:spPr>
        <a:xfrm rot="10800000">
          <a:off x="0" y="1253218"/>
          <a:ext cx="11816442" cy="126398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400" kern="1200">
              <a:latin typeface="游ゴシック Light" panose="02110004020202020204"/>
            </a:rPr>
            <a:t>照明操作</a:t>
          </a:r>
          <a:endParaRPr lang="ja-JP" altLang="en-US" sz="2400" kern="1200"/>
        </a:p>
      </dsp:txBody>
      <dsp:txXfrm rot="10800000">
        <a:off x="0" y="1253218"/>
        <a:ext cx="11816442" cy="821302"/>
      </dsp:txXfrm>
    </dsp:sp>
    <dsp:sp modelId="{C46F944B-70CF-43BA-966E-05A53F8655CB}">
      <dsp:nvSpPr>
        <dsp:cNvPr id="0" name=""/>
        <dsp:cNvSpPr/>
      </dsp:nvSpPr>
      <dsp:spPr>
        <a:xfrm rot="10800000">
          <a:off x="0" y="1557"/>
          <a:ext cx="11816442" cy="126398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400" kern="1200">
              <a:latin typeface="游ゴシック Light" panose="02110004020202020204"/>
            </a:rPr>
            <a:t>位置情報｜人感センサー｜日の出時刻</a:t>
          </a:r>
          <a:endParaRPr lang="ja-JP" altLang="en-US" sz="2400" kern="1200"/>
        </a:p>
      </dsp:txBody>
      <dsp:txXfrm rot="10800000">
        <a:off x="0" y="1557"/>
        <a:ext cx="11816442" cy="8213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663CB9-2016-493B-B7D9-EC97C0E2F692}">
      <dsp:nvSpPr>
        <dsp:cNvPr id="0" name=""/>
        <dsp:cNvSpPr/>
      </dsp:nvSpPr>
      <dsp:spPr>
        <a:xfrm>
          <a:off x="307345" y="1546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800" kern="1200">
              <a:latin typeface="游ゴシック Light" panose="02110004020202020204"/>
            </a:rPr>
            <a:t>LINE</a:t>
          </a:r>
          <a:r>
            <a:rPr kumimoji="1" lang="ja-JP" sz="2800" kern="1200"/>
            <a:t>管理用プログラム</a:t>
          </a:r>
          <a:r>
            <a:rPr kumimoji="1" lang="en-US" sz="2800" kern="1200"/>
            <a:t>(</a:t>
          </a:r>
          <a:r>
            <a:rPr kumimoji="1" lang="ja-JP" sz="2800" kern="1200"/>
            <a:t>送信・返信</a:t>
          </a:r>
          <a:r>
            <a:rPr kumimoji="1" lang="ja-JP" altLang="en-US" sz="2800" kern="1200">
              <a:latin typeface="游ゴシック Light" panose="02110004020202020204"/>
            </a:rPr>
            <a:t>・詳細設定</a:t>
          </a:r>
          <a:r>
            <a:rPr kumimoji="1" lang="en-US" sz="2800" kern="1200"/>
            <a:t>)</a:t>
          </a:r>
          <a:endParaRPr kumimoji="1" lang="en-US" altLang="ja-JP" sz="2800" kern="1200">
            <a:latin typeface="游ゴシック Light" panose="02110004020202020204"/>
          </a:endParaRPr>
        </a:p>
      </dsp:txBody>
      <dsp:txXfrm>
        <a:off x="307345" y="1546"/>
        <a:ext cx="3222855" cy="1933713"/>
      </dsp:txXfrm>
    </dsp:sp>
    <dsp:sp modelId="{76F26419-9B07-422A-BC7B-B64AAF585915}">
      <dsp:nvSpPr>
        <dsp:cNvPr id="0" name=""/>
        <dsp:cNvSpPr/>
      </dsp:nvSpPr>
      <dsp:spPr>
        <a:xfrm>
          <a:off x="3852486" y="1546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Remo3</a:t>
          </a:r>
          <a:r>
            <a:rPr lang="ja-JP" sz="2800" kern="1200"/>
            <a:t>の制御プログラム</a:t>
          </a:r>
          <a:r>
            <a:rPr lang="en-US" sz="2800" kern="1200"/>
            <a:t>(</a:t>
          </a:r>
          <a:r>
            <a:rPr lang="ja-JP" sz="2800" kern="1200"/>
            <a:t>人感センサー・</a:t>
          </a:r>
          <a:r>
            <a:rPr lang="ja-JP" altLang="en-US" sz="2800" kern="1200">
              <a:latin typeface="游ゴシック Light" panose="02110004020202020204"/>
            </a:rPr>
            <a:t>点灯/消灯</a:t>
          </a:r>
          <a:r>
            <a:rPr lang="en-US" sz="2800" kern="1200"/>
            <a:t>)</a:t>
          </a:r>
        </a:p>
      </dsp:txBody>
      <dsp:txXfrm>
        <a:off x="3852486" y="1546"/>
        <a:ext cx="3222855" cy="1933713"/>
      </dsp:txXfrm>
    </dsp:sp>
    <dsp:sp modelId="{90669F01-E9F8-4A3A-B4C1-E8E877B8DCED}">
      <dsp:nvSpPr>
        <dsp:cNvPr id="0" name=""/>
        <dsp:cNvSpPr/>
      </dsp:nvSpPr>
      <dsp:spPr>
        <a:xfrm>
          <a:off x="7397627" y="1546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2800" kern="1200"/>
            <a:t>天気情報取得プログラム</a:t>
          </a:r>
          <a:endParaRPr lang="en-US" sz="2800" kern="1200"/>
        </a:p>
      </dsp:txBody>
      <dsp:txXfrm>
        <a:off x="7397627" y="1546"/>
        <a:ext cx="3222855" cy="1933713"/>
      </dsp:txXfrm>
    </dsp:sp>
    <dsp:sp modelId="{8DC94A0E-33E0-47F4-BE2B-EA38F9DCFCF5}">
      <dsp:nvSpPr>
        <dsp:cNvPr id="0" name=""/>
        <dsp:cNvSpPr/>
      </dsp:nvSpPr>
      <dsp:spPr>
        <a:xfrm>
          <a:off x="307345" y="2257545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2800" kern="1200"/>
            <a:t>電気代</a:t>
          </a:r>
          <a:r>
            <a:rPr lang="ja-JP" altLang="en-US" sz="2800" kern="1200">
              <a:latin typeface="游ゴシック Light" panose="02110004020202020204"/>
            </a:rPr>
            <a:t>・支出額</a:t>
          </a:r>
          <a:r>
            <a:rPr lang="ja-JP" sz="2800" kern="1200"/>
            <a:t>計算プログラム</a:t>
          </a:r>
          <a:endParaRPr lang="en-US" sz="2800" kern="1200"/>
        </a:p>
      </dsp:txBody>
      <dsp:txXfrm>
        <a:off x="307345" y="2257545"/>
        <a:ext cx="3222855" cy="1933713"/>
      </dsp:txXfrm>
    </dsp:sp>
    <dsp:sp modelId="{F0E3D485-CB0F-4525-A922-A3F9E851DBA1}">
      <dsp:nvSpPr>
        <dsp:cNvPr id="0" name=""/>
        <dsp:cNvSpPr/>
      </dsp:nvSpPr>
      <dsp:spPr>
        <a:xfrm>
          <a:off x="3852486" y="2257545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800" kern="1200">
              <a:latin typeface="游ゴシック Light" panose="02110004020202020204"/>
            </a:rPr>
            <a:t>Zaim</a:t>
          </a:r>
          <a:r>
            <a:rPr lang="ja-JP" sz="2800" kern="1200"/>
            <a:t>連携プログラム</a:t>
          </a:r>
          <a:endParaRPr lang="en-US" sz="2800" kern="1200"/>
        </a:p>
      </dsp:txBody>
      <dsp:txXfrm>
        <a:off x="3852486" y="2257545"/>
        <a:ext cx="3222855" cy="1933713"/>
      </dsp:txXfrm>
    </dsp:sp>
    <dsp:sp modelId="{BE21E7A6-E550-4BFC-83B5-980B31C444C1}">
      <dsp:nvSpPr>
        <dsp:cNvPr id="0" name=""/>
        <dsp:cNvSpPr/>
      </dsp:nvSpPr>
      <dsp:spPr>
        <a:xfrm>
          <a:off x="7397627" y="2257545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800" kern="1200">
              <a:latin typeface="游ゴシック Light" panose="02110004020202020204"/>
            </a:rPr>
            <a:t>位置情報取得・距離計算</a:t>
          </a:r>
          <a:endParaRPr lang="en-US" sz="2800" kern="1200"/>
        </a:p>
      </dsp:txBody>
      <dsp:txXfrm>
        <a:off x="7397627" y="2257545"/>
        <a:ext cx="3222855" cy="19337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10D2C6-3820-4B12-B4A4-E6F95ABEDB0D}" type="datetimeFigureOut">
              <a:t>7/8/2025</a:t>
            </a:fld>
            <a:endParaRPr kumimoji="1"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/>
              <a:t>Click to edit Master text styles</a:t>
            </a:r>
          </a:p>
          <a:p>
            <a:pPr lvl="1"/>
            <a:r>
              <a:rPr kumimoji="1" lang="en-US"/>
              <a:t>Second level</a:t>
            </a:r>
          </a:p>
          <a:p>
            <a:pPr lvl="2"/>
            <a:r>
              <a:rPr kumimoji="1" lang="en-US"/>
              <a:t>Third level</a:t>
            </a:r>
          </a:p>
          <a:p>
            <a:pPr lvl="3"/>
            <a:r>
              <a:rPr kumimoji="1" lang="en-US"/>
              <a:t>Fourth level</a:t>
            </a:r>
          </a:p>
          <a:p>
            <a:pPr lvl="4"/>
            <a:r>
              <a:rPr kumimoji="1"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F7602-4AFB-4C2F-BC32-ADA84B66EA3B}" type="slidenum">
              <a:t>‹#›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56992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482D1D-CFA4-797D-1F1C-6C7C768CC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A5989D9-9478-C4B5-BC53-A4D56819E1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F535E7C-BE52-2D0A-4F4F-B6A0B79FE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F9ADC95-C5C8-7481-862D-A527EBA4F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465210-7A77-3E35-8485-93CC04ED3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1505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EDBC79-5517-7C0D-780E-014D3237D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126EC-845A-C767-206C-53DA916313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62897B-AEFF-7C99-0DF2-9CC595A3F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D0F663-4134-F5A5-D10F-8D08D59C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845952-DEAB-00C3-7966-FCF455287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5707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88E20EC-FB6F-6EB8-C9D0-B0D652F6F4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6E1D15-2D8C-8A32-249A-C65DC21EB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5F6C52F-353B-F1B9-FCA1-DF6CBFBF9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084CCB6-234C-B77A-A378-FDAD3A2DF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C79622-A77E-934E-F10D-36B4DCBDD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1469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29663B-D327-8B9F-C9FE-B3C51B8A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93BC36F-E8D6-6F2F-59E4-CDD420FA6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EA93A9-BABD-C4A3-7066-51548EE17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43BC9B-2F24-D439-9CDD-51049356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D240347-FEB8-6A47-A0AA-7E6AE2711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0297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3954C2-71FE-D98F-963B-BE789249C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AAA209D-D9BA-0D7C-C473-A6D3C2612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0E02977-B3DD-B5FE-E99E-BF5C4CF8C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607BA0B-87EA-582D-B8C8-D501AD7EC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B4014F9-BFD0-E161-5B81-71C07F5D5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8377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3FAE8A-19A8-2EC1-5028-DB77906C3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8218270-FF7B-F1ED-DFA8-56F1D70933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7E233B7-2452-F1EC-6912-D0957AD6D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C1E5B7F-ABFC-F6CD-AA54-D875BEFBA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AC657A5-76CC-992B-5FBA-F348E185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9DF2D2F-A467-C609-A1BF-571CEA246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226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5AF391-CDA0-9B76-D916-79EB9339C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4DC69C7-6787-A8E1-86DE-004A52BAA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2EDFC56-2F3A-8596-7E6B-FD6F82212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66D3C4C-CD1F-C15C-F97E-67080B3939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35986BB-9136-A62F-4724-D1A9DD92EF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3F75AA7-0B0F-8FA2-2D77-89CD6C4B8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E28F687-3A3B-171C-CFC8-3A58742B0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BCB1BB2-A378-B049-6EB4-4AC34197C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8364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D3321D-C06B-FEC5-F5CF-12F0103F3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9C9448E-80AF-7F4A-CB80-7A778A273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8E2BF46-44CA-496B-C2F1-6E53BCDA4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8623441-E575-78C9-33B7-62709FABF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553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A452DDD-D062-0447-A63F-90B95DB0A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AD5DE1D-53D3-402F-7C9B-D859D5715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AF7116-0FC7-02BA-B64F-CA6854CB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6228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439479-9D2A-85EA-D56A-3DF98DCA5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4D75D00-8930-9FB0-B385-9E565752D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26BFF8B-3031-BB0B-9B23-1C1951D31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F7191AA-5DB4-01F0-DA8B-3D67E431F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3E0C87-0AF1-0211-0CE6-40009060D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8A6052-4044-A26D-EC18-697DF5AFF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3607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A44DF6-6BC4-1858-7F70-1F7E7C2BF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E03E363-0FDB-BF90-CF10-70E226F9EE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08FCF7B-A8A4-DCA5-9670-592C7F683B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A920D6D-8A70-34CF-5C87-0E16B008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51F04D3-691C-8DFF-8735-1331173F7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6AA78E-BC4B-5F7E-5841-D21EDDC35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0202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5BB2009-419F-476E-4374-443E6B46C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13E9E5D-4C16-BE93-6195-6F4B75BED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31D117-DFDA-5BF8-273C-109E56A22E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DC55FCA-AC42-67CD-5687-6785B19925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C0A914-8F97-FBF8-0719-9F38CFA435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446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BBC9943-DBE2-5F85-3641-DC4BCF8A8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4902" y="2850658"/>
            <a:ext cx="3366212" cy="812918"/>
          </a:xfrm>
        </p:spPr>
        <p:txBody>
          <a:bodyPr anchor="b">
            <a:normAutofit/>
          </a:bodyPr>
          <a:lstStyle/>
          <a:p>
            <a:pPr algn="l"/>
            <a:r>
              <a:rPr lang="ja-JP" altLang="en-US" sz="4800">
                <a:solidFill>
                  <a:srgbClr val="FFFFFF"/>
                </a:solidFill>
                <a:ea typeface="游ゴシック Light"/>
              </a:rPr>
              <a:t>成果発表会</a:t>
            </a:r>
            <a:endParaRPr kumimoji="1" lang="ja-JP" altLang="en-US" sz="4800">
              <a:solidFill>
                <a:srgbClr val="FFFFFF"/>
              </a:solidFill>
              <a:ea typeface="游ゴシック Light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0BF0B50-3C97-11E7-22E4-4E387BCBC2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kumimoji="1" lang="ja-JP" altLang="en-US"/>
              <a:t>グループ</a:t>
            </a:r>
            <a:r>
              <a:rPr kumimoji="1" lang="en-US" altLang="ja-JP"/>
              <a:t>10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7715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F4134D8-9F25-A465-269F-7AD51EA25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z="4000">
                <a:solidFill>
                  <a:srgbClr val="FFFFFF"/>
                </a:solidFill>
              </a:rPr>
              <a:t>使用するスプレッドシート</a:t>
            </a:r>
            <a:endParaRPr kumimoji="1" lang="en-US" altLang="ja-JP" sz="4000">
              <a:solidFill>
                <a:srgbClr val="FFFFFF"/>
              </a:solidFill>
            </a:endParaRPr>
          </a:p>
        </p:txBody>
      </p:sp>
      <p:pic>
        <p:nvPicPr>
          <p:cNvPr id="5" name="図 4" descr="テーブル&#10;&#10;AI 生成コンテンツは間違っている可能性があります。">
            <a:extLst>
              <a:ext uri="{FF2B5EF4-FFF2-40B4-BE49-F238E27FC236}">
                <a16:creationId xmlns:a16="http://schemas.microsoft.com/office/drawing/2014/main" id="{4381F9E9-E524-E79E-446E-3D8B00D86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420" y="2181426"/>
            <a:ext cx="3508415" cy="3997637"/>
          </a:xfrm>
          <a:prstGeom prst="rect">
            <a:avLst/>
          </a:prstGeom>
        </p:spPr>
      </p:pic>
      <p:pic>
        <p:nvPicPr>
          <p:cNvPr id="6" name="図 5" descr="テーブル&#10;&#10;AI 生成コンテンツは間違っている可能性があります。">
            <a:extLst>
              <a:ext uri="{FF2B5EF4-FFF2-40B4-BE49-F238E27FC236}">
                <a16:creationId xmlns:a16="http://schemas.microsoft.com/office/drawing/2014/main" id="{2D49476F-FDD5-85E2-885C-A505C940D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165" y="2217815"/>
            <a:ext cx="2728519" cy="3997831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096B247-7ABC-30DA-6452-6B215D60D288}"/>
              </a:ext>
            </a:extLst>
          </p:cNvPr>
          <p:cNvSpPr txBox="1"/>
          <p:nvPr/>
        </p:nvSpPr>
        <p:spPr>
          <a:xfrm>
            <a:off x="3680441" y="1860257"/>
            <a:ext cx="82817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b="1">
                <a:ea typeface="游ゴシック"/>
              </a:rPr>
              <a:t>Zaim</a:t>
            </a:r>
            <a:endParaRPr lang="ja-JP" altLang="en-US" b="1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5B94830-6551-24BE-87D6-7A48FEEDF0DC}"/>
              </a:ext>
            </a:extLst>
          </p:cNvPr>
          <p:cNvSpPr txBox="1"/>
          <p:nvPr/>
        </p:nvSpPr>
        <p:spPr>
          <a:xfrm>
            <a:off x="7370125" y="1860257"/>
            <a:ext cx="11289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b="1">
                <a:ea typeface="游ゴシック"/>
              </a:rPr>
              <a:t>sensor</a:t>
            </a:r>
          </a:p>
        </p:txBody>
      </p:sp>
    </p:spTree>
    <p:extLst>
      <p:ext uri="{BB962C8B-B14F-4D97-AF65-F5344CB8AC3E}">
        <p14:creationId xmlns:p14="http://schemas.microsoft.com/office/powerpoint/2010/main" val="1005088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698A056-AB11-0393-A704-4CE18DFD9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照明操作</a:t>
            </a:r>
          </a:p>
        </p:txBody>
      </p:sp>
      <p:pic>
        <p:nvPicPr>
          <p:cNvPr id="4" name="図 3" descr="グラフィカル ユーザー インターフェイス, テキスト, アプリケーション, チャットまたはテキスト メッセージ&#10;&#10;AI 生成コンテンツは間違っている可能性があります。">
            <a:extLst>
              <a:ext uri="{FF2B5EF4-FFF2-40B4-BE49-F238E27FC236}">
                <a16:creationId xmlns:a16="http://schemas.microsoft.com/office/drawing/2014/main" id="{45A3B60D-E967-D6EE-66D2-C9637781E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317" y="467208"/>
            <a:ext cx="4575969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049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353EAF-513F-47AF-FB2B-E24BC756B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5" y="-55980"/>
            <a:ext cx="10515600" cy="1325563"/>
          </a:xfrm>
        </p:spPr>
        <p:txBody>
          <a:bodyPr/>
          <a:lstStyle/>
          <a:p>
            <a:r>
              <a:rPr lang="ja-JP" altLang="en-US">
                <a:ea typeface="游ゴシック Light"/>
              </a:rPr>
              <a:t>点灯操作</a:t>
            </a:r>
          </a:p>
        </p:txBody>
      </p:sp>
      <p:pic>
        <p:nvPicPr>
          <p:cNvPr id="6" name="IMG_0140">
            <a:hlinkClick r:id="" action="ppaction://media"/>
            <a:extLst>
              <a:ext uri="{FF2B5EF4-FFF2-40B4-BE49-F238E27FC236}">
                <a16:creationId xmlns:a16="http://schemas.microsoft.com/office/drawing/2014/main" id="{56FF38C2-D782-585A-323D-2D4C6E1ECE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79530" y="104274"/>
            <a:ext cx="4229101" cy="663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371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FDE6A-2B25-630D-029F-8A105FC7C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64BB1D-2AAB-329C-869B-08973406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5" y="-55980"/>
            <a:ext cx="10515600" cy="1325563"/>
          </a:xfrm>
        </p:spPr>
        <p:txBody>
          <a:bodyPr/>
          <a:lstStyle/>
          <a:p>
            <a:r>
              <a:rPr lang="ja-JP" altLang="en-US">
                <a:ea typeface="游ゴシック Light"/>
              </a:rPr>
              <a:t>消灯操作</a:t>
            </a:r>
          </a:p>
        </p:txBody>
      </p:sp>
      <p:pic>
        <p:nvPicPr>
          <p:cNvPr id="3" name="IMG_0141">
            <a:hlinkClick r:id="" action="ppaction://media"/>
            <a:extLst>
              <a:ext uri="{FF2B5EF4-FFF2-40B4-BE49-F238E27FC236}">
                <a16:creationId xmlns:a16="http://schemas.microsoft.com/office/drawing/2014/main" id="{9BB270B5-F499-9681-56CF-617E419406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35805" y="14038"/>
            <a:ext cx="4730416" cy="682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5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604BD68-C834-A783-CDBE-B6356BB3B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詳細設定</a:t>
            </a:r>
            <a:endParaRPr kumimoji="1" lang="en-US" altLang="ja-JP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図 3" descr="グラフィカル ユーザー インターフェイス, テキスト, アプリケーション, チャットまたはテキスト メッセージ&#10;&#10;AI 生成コンテンツは間違っている可能性があります。">
            <a:extLst>
              <a:ext uri="{FF2B5EF4-FFF2-40B4-BE49-F238E27FC236}">
                <a16:creationId xmlns:a16="http://schemas.microsoft.com/office/drawing/2014/main" id="{1D2CF1EA-86B9-99E2-AAA3-6F293DCD5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563" y="467208"/>
            <a:ext cx="3761477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93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0D62E85-BD5C-83E5-3C1E-C2484E67B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ja-JP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Zaim</a:t>
            </a:r>
            <a:endParaRPr kumimoji="1" lang="en-US" altLang="ja-JP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コンテンツ プレースホルダー 3" descr="グラフィカル ユーザー インターフェイス, テキスト, アプリケーション, チャットまたはテキスト メッセージ&#10;&#10;AI 生成コンテンツは間違っている可能性があります。">
            <a:extLst>
              <a:ext uri="{FF2B5EF4-FFF2-40B4-BE49-F238E27FC236}">
                <a16:creationId xmlns:a16="http://schemas.microsoft.com/office/drawing/2014/main" id="{780880C2-7146-BC27-33C8-25CF621987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9913" y="467208"/>
            <a:ext cx="4590777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585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B7AB5F3-D582-A9E6-FE83-1856012B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人感センサ</a:t>
            </a:r>
            <a:endParaRPr kumimoji="1" lang="en-US" altLang="ja-JP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988B0A2D-BECF-EE4D-0972-7B2430113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2428" y="1161920"/>
            <a:ext cx="7225748" cy="453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261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BEB4874-DF36-6A81-1C5E-C666A590A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位置情報</a:t>
            </a:r>
            <a:endParaRPr kumimoji="1" lang="en-US" altLang="ja-JP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図 3" descr="グラフィカル ユーザー インターフェイス, テキスト, アプリケーション, チャットまたはテキスト メッセージ&#10;&#10;AI 生成コンテンツは間違っている可能性があります。">
            <a:extLst>
              <a:ext uri="{FF2B5EF4-FFF2-40B4-BE49-F238E27FC236}">
                <a16:creationId xmlns:a16="http://schemas.microsoft.com/office/drawing/2014/main" id="{03B080F0-0EC1-6878-E18B-656C293DB9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2" r="397" b="-495"/>
          <a:stretch>
            <a:fillRect/>
          </a:stretch>
        </p:blipFill>
        <p:spPr>
          <a:xfrm>
            <a:off x="6092697" y="5997"/>
            <a:ext cx="2611469" cy="686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356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3439BEC-EB97-71DE-0BC7-11B97EA74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日の出時刻</a:t>
            </a:r>
            <a:endParaRPr kumimoji="1" lang="en-US" altLang="ja-JP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図 3" descr="テキスト, アプリケーション, チャットまたはテキスト メッセージ&#10;&#10;AI 生成コンテンツは間違っている可能性があります。">
            <a:extLst>
              <a:ext uri="{FF2B5EF4-FFF2-40B4-BE49-F238E27FC236}">
                <a16:creationId xmlns:a16="http://schemas.microsoft.com/office/drawing/2014/main" id="{F3525B92-88CE-17CA-316C-079B1E741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841" y="467208"/>
            <a:ext cx="6968922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5022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6">
            <a:extLst>
              <a:ext uri="{FF2B5EF4-FFF2-40B4-BE49-F238E27FC236}">
                <a16:creationId xmlns:a16="http://schemas.microsoft.com/office/drawing/2014/main" id="{9C66591E-23F5-43BA-C01C-06D489710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32E0B263-8255-C452-9699-067CF93B7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7AFA3AF8-0844-B666-9BE2-4D078DB0C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1" name="Rectangle 12">
            <a:extLst>
              <a:ext uri="{FF2B5EF4-FFF2-40B4-BE49-F238E27FC236}">
                <a16:creationId xmlns:a16="http://schemas.microsoft.com/office/drawing/2014/main" id="{94CAAFC0-1084-3BE4-1BDC-618ABB60F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F761C759-49A0-A663-27F1-E055F6C5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5" name="Rectangle 16">
            <a:extLst>
              <a:ext uri="{FF2B5EF4-FFF2-40B4-BE49-F238E27FC236}">
                <a16:creationId xmlns:a16="http://schemas.microsoft.com/office/drawing/2014/main" id="{7D62043D-37D5-1054-BFE5-85F3F5F61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715A387C-3E47-5B89-5E93-C1382E0D3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9" name="タイトル 1">
            <a:extLst>
              <a:ext uri="{FF2B5EF4-FFF2-40B4-BE49-F238E27FC236}">
                <a16:creationId xmlns:a16="http://schemas.microsoft.com/office/drawing/2014/main" id="{A80E9D4D-00EA-27AA-7579-2174995DC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7574" y="827948"/>
            <a:ext cx="8147713" cy="30812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kumimoji="1" lang="ja-JP" altLang="en-US" sz="4800" b="1" kern="1200">
                <a:solidFill>
                  <a:srgbClr val="FFFFFF"/>
                </a:solidFill>
                <a:latin typeface="+mj-lt"/>
                <a:ea typeface="游ゴシック Light"/>
                <a:cs typeface="+mj-cs"/>
              </a:rPr>
              <a:t>プロジェクト計画</a:t>
            </a:r>
          </a:p>
        </p:txBody>
      </p:sp>
    </p:spTree>
    <p:extLst>
      <p:ext uri="{BB962C8B-B14F-4D97-AF65-F5344CB8AC3E}">
        <p14:creationId xmlns:p14="http://schemas.microsoft.com/office/powerpoint/2010/main" val="4282483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4">
            <a:extLst>
              <a:ext uri="{FF2B5EF4-FFF2-40B4-BE49-F238E27FC236}">
                <a16:creationId xmlns:a16="http://schemas.microsoft.com/office/drawing/2014/main" id="{95815217-1681-3F5F-71EA-6F008485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6B75F51-EA3B-E8D7-47B5-6A4C9225B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684" y="578719"/>
            <a:ext cx="9160475" cy="1132258"/>
          </a:xfrm>
        </p:spPr>
        <p:txBody>
          <a:bodyPr anchor="ctr">
            <a:normAutofit/>
          </a:bodyPr>
          <a:lstStyle/>
          <a:p>
            <a:pPr algn="just"/>
            <a:r>
              <a:rPr lang="ja-JP" altLang="en-US" b="1">
                <a:solidFill>
                  <a:schemeClr val="accent1"/>
                </a:solidFill>
                <a:ea typeface="游ゴシック Light"/>
              </a:rPr>
              <a:t>概要</a:t>
            </a:r>
            <a:endParaRPr kumimoji="1" lang="en-US" b="1">
              <a:solidFill>
                <a:schemeClr val="accent1"/>
              </a:solidFill>
            </a:endParaRP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C4BE1F30-8973-A999-2B2B-6B90390B259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28325" y="1940987"/>
          <a:ext cx="10335350" cy="4066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16103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>
            <a:extLst>
              <a:ext uri="{FF2B5EF4-FFF2-40B4-BE49-F238E27FC236}">
                <a16:creationId xmlns:a16="http://schemas.microsoft.com/office/drawing/2014/main" id="{F404EC13-A946-E1CE-6335-A92D412BD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18" y="22016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ja-JP" altLang="en-US" sz="4800" b="1">
                <a:solidFill>
                  <a:schemeClr val="accent1"/>
                </a:solidFill>
                <a:ea typeface="游ゴシック Light"/>
              </a:rPr>
              <a:t>開発体制</a:t>
            </a:r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87D65F3B-71D3-C6D9-1AE0-A771FA318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513323"/>
            <a:ext cx="3355675" cy="49820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ja-JP" altLang="en-US" sz="3200">
                <a:solidFill>
                  <a:schemeClr val="accent1"/>
                </a:solidFill>
                <a:ea typeface="游ゴシック"/>
              </a:rPr>
              <a:t>リーダー：中谷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1F192AC8-180E-F626-220D-04E6EEE9C68F}"/>
              </a:ext>
            </a:extLst>
          </p:cNvPr>
          <p:cNvSpPr txBox="1"/>
          <p:nvPr/>
        </p:nvSpPr>
        <p:spPr>
          <a:xfrm>
            <a:off x="4893825" y="2123558"/>
            <a:ext cx="431033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200">
                <a:solidFill>
                  <a:schemeClr val="accent1"/>
                </a:solidFill>
                <a:ea typeface="游ゴシック"/>
              </a:rPr>
              <a:t>開発文書責任者：小川</a:t>
            </a:r>
            <a:endParaRPr lang="en-US" sz="3200">
              <a:solidFill>
                <a:schemeClr val="accent1"/>
              </a:solidFill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D15A7EDE-876B-E347-31C3-B57A11A93FC6}"/>
              </a:ext>
            </a:extLst>
          </p:cNvPr>
          <p:cNvSpPr txBox="1"/>
          <p:nvPr/>
        </p:nvSpPr>
        <p:spPr>
          <a:xfrm>
            <a:off x="4887015" y="3470867"/>
            <a:ext cx="468414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200">
                <a:solidFill>
                  <a:schemeClr val="accent1"/>
                </a:solidFill>
                <a:ea typeface="游ゴシック"/>
              </a:rPr>
              <a:t>プログラム責任者：羽野</a:t>
            </a:r>
            <a:endParaRPr lang="en-US" sz="3200">
              <a:solidFill>
                <a:schemeClr val="accent1"/>
              </a:solidFill>
              <a:ea typeface="游ゴシック" panose="02110004020202020204"/>
            </a:endParaRP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0B2603B0-0FA9-42C3-B3D4-F095BCC994C8}"/>
              </a:ext>
            </a:extLst>
          </p:cNvPr>
          <p:cNvSpPr txBox="1"/>
          <p:nvPr/>
        </p:nvSpPr>
        <p:spPr>
          <a:xfrm>
            <a:off x="4881718" y="4934331"/>
            <a:ext cx="418093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200">
                <a:solidFill>
                  <a:schemeClr val="accent1"/>
                </a:solidFill>
                <a:ea typeface="游ゴシック"/>
              </a:rPr>
              <a:t>資料責任者：山谷</a:t>
            </a:r>
            <a:endParaRPr lang="en-US" sz="3200">
              <a:solidFill>
                <a:schemeClr val="accent1"/>
              </a:solidFill>
            </a:endParaRPr>
          </a:p>
        </p:txBody>
      </p:sp>
      <p:cxnSp>
        <p:nvCxnSpPr>
          <p:cNvPr id="15" name="Straight Arrow Connector 6">
            <a:extLst>
              <a:ext uri="{FF2B5EF4-FFF2-40B4-BE49-F238E27FC236}">
                <a16:creationId xmlns:a16="http://schemas.microsoft.com/office/drawing/2014/main" id="{13010100-DCD4-DE34-CCC6-5D4557D6F321}"/>
              </a:ext>
            </a:extLst>
          </p:cNvPr>
          <p:cNvCxnSpPr>
            <a:cxnSpLocks/>
          </p:cNvCxnSpPr>
          <p:nvPr/>
        </p:nvCxnSpPr>
        <p:spPr>
          <a:xfrm>
            <a:off x="3633536" y="2435319"/>
            <a:ext cx="988633" cy="0"/>
          </a:xfrm>
          <a:prstGeom prst="straightConnector1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7">
            <a:extLst>
              <a:ext uri="{FF2B5EF4-FFF2-40B4-BE49-F238E27FC236}">
                <a16:creationId xmlns:a16="http://schemas.microsoft.com/office/drawing/2014/main" id="{6D1D94B2-2253-523E-4ACA-DF1906904E43}"/>
              </a:ext>
            </a:extLst>
          </p:cNvPr>
          <p:cNvCxnSpPr/>
          <p:nvPr/>
        </p:nvCxnSpPr>
        <p:spPr>
          <a:xfrm>
            <a:off x="3633536" y="2435319"/>
            <a:ext cx="13999" cy="2793368"/>
          </a:xfrm>
          <a:prstGeom prst="bentConnector3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8">
            <a:extLst>
              <a:ext uri="{FF2B5EF4-FFF2-40B4-BE49-F238E27FC236}">
                <a16:creationId xmlns:a16="http://schemas.microsoft.com/office/drawing/2014/main" id="{86F5F22E-92D7-50E3-D87A-744F8898DF24}"/>
              </a:ext>
            </a:extLst>
          </p:cNvPr>
          <p:cNvCxnSpPr>
            <a:cxnSpLocks/>
          </p:cNvCxnSpPr>
          <p:nvPr/>
        </p:nvCxnSpPr>
        <p:spPr>
          <a:xfrm>
            <a:off x="3647535" y="5228687"/>
            <a:ext cx="988633" cy="0"/>
          </a:xfrm>
          <a:prstGeom prst="straightConnector1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9">
            <a:extLst>
              <a:ext uri="{FF2B5EF4-FFF2-40B4-BE49-F238E27FC236}">
                <a16:creationId xmlns:a16="http://schemas.microsoft.com/office/drawing/2014/main" id="{29496002-B27E-B037-855F-E2424005273C}"/>
              </a:ext>
            </a:extLst>
          </p:cNvPr>
          <p:cNvCxnSpPr>
            <a:cxnSpLocks/>
          </p:cNvCxnSpPr>
          <p:nvPr/>
        </p:nvCxnSpPr>
        <p:spPr>
          <a:xfrm>
            <a:off x="3138274" y="3833706"/>
            <a:ext cx="1535350" cy="0"/>
          </a:xfrm>
          <a:prstGeom prst="straightConnector1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8E06AE83-1B83-542B-0BF2-0928378D013F}"/>
              </a:ext>
            </a:extLst>
          </p:cNvPr>
          <p:cNvSpPr txBox="1"/>
          <p:nvPr/>
        </p:nvSpPr>
        <p:spPr>
          <a:xfrm>
            <a:off x="9204157" y="204338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solidFill>
                  <a:schemeClr val="accent1"/>
                </a:solidFill>
              </a:rPr>
              <a:t>要求書</a:t>
            </a:r>
            <a:r>
              <a:rPr lang="en-US" altLang="ja-JP">
                <a:solidFill>
                  <a:schemeClr val="accent1"/>
                </a:solidFill>
              </a:rPr>
              <a:t>,</a:t>
            </a:r>
            <a:r>
              <a:rPr lang="ja-JP" altLang="en-US">
                <a:solidFill>
                  <a:schemeClr val="accent1"/>
                </a:solidFill>
              </a:rPr>
              <a:t>設計書</a:t>
            </a:r>
            <a:r>
              <a:rPr lang="en-US" altLang="ja-JP">
                <a:solidFill>
                  <a:schemeClr val="accent1"/>
                </a:solidFill>
              </a:rPr>
              <a:t>,</a:t>
            </a:r>
          </a:p>
          <a:p>
            <a:r>
              <a:rPr lang="ja-JP" altLang="en-US">
                <a:solidFill>
                  <a:schemeClr val="accent1"/>
                </a:solidFill>
              </a:rPr>
              <a:t>プロジェクト計画書の管理</a:t>
            </a:r>
            <a:endParaRPr lang="en-US" altLang="ja-JP">
              <a:solidFill>
                <a:schemeClr val="accent1"/>
              </a:solidFill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B6D29A1F-4F68-C45B-6065-E3B189D12DE0}"/>
              </a:ext>
            </a:extLst>
          </p:cNvPr>
          <p:cNvSpPr txBox="1"/>
          <p:nvPr/>
        </p:nvSpPr>
        <p:spPr>
          <a:xfrm>
            <a:off x="9535289" y="3577760"/>
            <a:ext cx="255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solidFill>
                  <a:schemeClr val="accent1"/>
                </a:solidFill>
              </a:rPr>
              <a:t>各モジュールの管理</a:t>
            </a:r>
            <a:endParaRPr lang="en-US" altLang="ja-JP">
              <a:solidFill>
                <a:schemeClr val="accent1"/>
              </a:solidFill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C78B4D30-F626-BCEA-D499-86184C244E48}"/>
              </a:ext>
            </a:extLst>
          </p:cNvPr>
          <p:cNvSpPr txBox="1"/>
          <p:nvPr/>
        </p:nvSpPr>
        <p:spPr>
          <a:xfrm>
            <a:off x="8599117" y="5042052"/>
            <a:ext cx="3533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solidFill>
                  <a:schemeClr val="accent1"/>
                </a:solidFill>
              </a:rPr>
              <a:t>中間発表</a:t>
            </a:r>
            <a:r>
              <a:rPr lang="en-US" altLang="ja-JP">
                <a:solidFill>
                  <a:schemeClr val="accent1"/>
                </a:solidFill>
              </a:rPr>
              <a:t>,</a:t>
            </a:r>
            <a:r>
              <a:rPr lang="ja-JP" altLang="en-US">
                <a:solidFill>
                  <a:schemeClr val="accent1"/>
                </a:solidFill>
              </a:rPr>
              <a:t>成果発表資料の管理</a:t>
            </a:r>
            <a:endParaRPr lang="en-US" altLang="ja-JP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782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B22EB-6F82-877E-8314-789FF842B7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0D07D6-B899-C7AF-774C-FA10445EF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515600" cy="1325563"/>
          </a:xfrm>
        </p:spPr>
        <p:txBody>
          <a:bodyPr/>
          <a:lstStyle/>
          <a:p>
            <a:r>
              <a:rPr kumimoji="1" lang="ja-JP" altLang="en-US" b="1">
                <a:solidFill>
                  <a:srgbClr val="156082"/>
                </a:solidFill>
              </a:rPr>
              <a:t>開発スケジュール</a:t>
            </a:r>
            <a:r>
              <a:rPr kumimoji="1" lang="en-US" altLang="ja-JP" b="1">
                <a:solidFill>
                  <a:srgbClr val="156082"/>
                </a:solidFill>
              </a:rPr>
              <a:t>(</a:t>
            </a:r>
            <a:r>
              <a:rPr lang="ja-JP" altLang="en-US" b="1">
                <a:solidFill>
                  <a:srgbClr val="156082"/>
                </a:solidFill>
              </a:rPr>
              <a:t>山谷</a:t>
            </a:r>
            <a:r>
              <a:rPr kumimoji="1" lang="en-US" altLang="ja-JP" b="1">
                <a:solidFill>
                  <a:srgbClr val="156082"/>
                </a:solidFill>
              </a:rPr>
              <a:t>)</a:t>
            </a:r>
            <a:endParaRPr kumimoji="1" lang="ja-JP" altLang="en-US" b="1">
              <a:solidFill>
                <a:srgbClr val="156082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C805AF56-DE64-4977-DF0E-446B03F4AA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7749556"/>
              </p:ext>
            </p:extLst>
          </p:nvPr>
        </p:nvGraphicFramePr>
        <p:xfrm>
          <a:off x="696000" y="1628999"/>
          <a:ext cx="10787074" cy="49517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95666">
                  <a:extLst>
                    <a:ext uri="{9D8B030D-6E8A-4147-A177-3AD203B41FA5}">
                      <a16:colId xmlns:a16="http://schemas.microsoft.com/office/drawing/2014/main" val="2487875393"/>
                    </a:ext>
                  </a:extLst>
                </a:gridCol>
                <a:gridCol w="898926">
                  <a:extLst>
                    <a:ext uri="{9D8B030D-6E8A-4147-A177-3AD203B41FA5}">
                      <a16:colId xmlns:a16="http://schemas.microsoft.com/office/drawing/2014/main" val="2816881871"/>
                    </a:ext>
                  </a:extLst>
                </a:gridCol>
                <a:gridCol w="898926">
                  <a:extLst>
                    <a:ext uri="{9D8B030D-6E8A-4147-A177-3AD203B41FA5}">
                      <a16:colId xmlns:a16="http://schemas.microsoft.com/office/drawing/2014/main" val="3290822326"/>
                    </a:ext>
                  </a:extLst>
                </a:gridCol>
                <a:gridCol w="898926">
                  <a:extLst>
                    <a:ext uri="{9D8B030D-6E8A-4147-A177-3AD203B41FA5}">
                      <a16:colId xmlns:a16="http://schemas.microsoft.com/office/drawing/2014/main" val="2597241693"/>
                    </a:ext>
                  </a:extLst>
                </a:gridCol>
                <a:gridCol w="898926">
                  <a:extLst>
                    <a:ext uri="{9D8B030D-6E8A-4147-A177-3AD203B41FA5}">
                      <a16:colId xmlns:a16="http://schemas.microsoft.com/office/drawing/2014/main" val="2514107083"/>
                    </a:ext>
                  </a:extLst>
                </a:gridCol>
                <a:gridCol w="898926">
                  <a:extLst>
                    <a:ext uri="{9D8B030D-6E8A-4147-A177-3AD203B41FA5}">
                      <a16:colId xmlns:a16="http://schemas.microsoft.com/office/drawing/2014/main" val="3512438263"/>
                    </a:ext>
                  </a:extLst>
                </a:gridCol>
                <a:gridCol w="898926">
                  <a:extLst>
                    <a:ext uri="{9D8B030D-6E8A-4147-A177-3AD203B41FA5}">
                      <a16:colId xmlns:a16="http://schemas.microsoft.com/office/drawing/2014/main" val="4145011009"/>
                    </a:ext>
                  </a:extLst>
                </a:gridCol>
                <a:gridCol w="898926">
                  <a:extLst>
                    <a:ext uri="{9D8B030D-6E8A-4147-A177-3AD203B41FA5}">
                      <a16:colId xmlns:a16="http://schemas.microsoft.com/office/drawing/2014/main" val="2872217485"/>
                    </a:ext>
                  </a:extLst>
                </a:gridCol>
                <a:gridCol w="898926">
                  <a:extLst>
                    <a:ext uri="{9D8B030D-6E8A-4147-A177-3AD203B41FA5}">
                      <a16:colId xmlns:a16="http://schemas.microsoft.com/office/drawing/2014/main" val="2754332904"/>
                    </a:ext>
                  </a:extLst>
                </a:gridCol>
              </a:tblGrid>
              <a:tr h="450164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>
                          <a:solidFill>
                            <a:schemeClr val="bg1"/>
                          </a:solidFill>
                        </a:rPr>
                        <a:t>タスク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6/11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6/18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6/25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7/2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87618"/>
                  </a:ext>
                </a:extLst>
              </a:tr>
              <a:tr h="792287"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altLang="ja-JP" dirty="0">
                          <a:solidFill>
                            <a:srgbClr val="156082"/>
                          </a:solidFill>
                        </a:rPr>
                        <a:t>Git</a:t>
                      </a:r>
                      <a:r>
                        <a:rPr lang="ja-JP" altLang="en-US">
                          <a:solidFill>
                            <a:srgbClr val="156082"/>
                          </a:solidFill>
                        </a:rPr>
                        <a:t>の初期設定</a:t>
                      </a:r>
                      <a:r>
                        <a:rPr lang="en-US" altLang="ja-JP" dirty="0">
                          <a:solidFill>
                            <a:srgbClr val="156082"/>
                          </a:solidFill>
                        </a:rPr>
                        <a:t>(</a:t>
                      </a:r>
                      <a:r>
                        <a:rPr lang="ja-JP" altLang="en-US">
                          <a:solidFill>
                            <a:srgbClr val="156082"/>
                          </a:solidFill>
                        </a:rPr>
                        <a:t>全員</a:t>
                      </a:r>
                      <a:r>
                        <a:rPr lang="en-US" altLang="ja-JP" dirty="0">
                          <a:solidFill>
                            <a:srgbClr val="156082"/>
                          </a:solidFill>
                        </a:rPr>
                        <a:t>)</a:t>
                      </a:r>
                      <a:endParaRPr kumimoji="1" lang="ja-JP" altLang="en-US" dirty="0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>
                      <a:solidFill>
                        <a:srgbClr val="156082"/>
                      </a:solidFill>
                    </a:lnL>
                    <a:lnR w="12700">
                      <a:solidFill>
                        <a:srgbClr val="156082"/>
                      </a:solidFill>
                    </a:lnR>
                    <a:lnT w="12700">
                      <a:solidFill>
                        <a:srgbClr val="156082"/>
                      </a:solidFill>
                    </a:lnT>
                    <a:lnB w="12700">
                      <a:solidFill>
                        <a:srgbClr val="156082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kumimoji="1" lang="ja-JP" altLang="en-US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>
                      <a:solidFill>
                        <a:srgbClr val="156082"/>
                      </a:solidFill>
                    </a:lnL>
                    <a:lnR w="12700">
                      <a:solidFill>
                        <a:srgbClr val="156082"/>
                      </a:solidFill>
                    </a:lnR>
                    <a:lnT w="12700">
                      <a:solidFill>
                        <a:srgbClr val="156082"/>
                      </a:solidFill>
                    </a:lnT>
                    <a:lnB w="12700">
                      <a:solidFill>
                        <a:srgbClr val="156082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kumimoji="1" lang="ja-JP" altLang="en-US" dirty="0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>
                      <a:solidFill>
                        <a:srgbClr val="156082"/>
                      </a:solidFill>
                    </a:lnL>
                    <a:lnR w="12700">
                      <a:solidFill>
                        <a:srgbClr val="156082"/>
                      </a:solidFill>
                    </a:lnR>
                    <a:lnT w="12700">
                      <a:solidFill>
                        <a:srgbClr val="156082"/>
                      </a:solidFill>
                    </a:lnT>
                    <a:lnB w="12700">
                      <a:solidFill>
                        <a:srgbClr val="156082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kumimoji="1" lang="ja-JP" altLang="en-US" dirty="0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>
                      <a:solidFill>
                        <a:srgbClr val="156082"/>
                      </a:solidFill>
                    </a:lnL>
                    <a:lnR w="12700">
                      <a:solidFill>
                        <a:srgbClr val="156082"/>
                      </a:solidFill>
                    </a:lnR>
                    <a:lnT w="12700">
                      <a:solidFill>
                        <a:srgbClr val="156082"/>
                      </a:solidFill>
                    </a:lnT>
                    <a:lnB w="12700">
                      <a:solidFill>
                        <a:srgbClr val="156082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kumimoji="1" lang="ja-JP" altLang="en-US" dirty="0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>
                      <a:solidFill>
                        <a:srgbClr val="156082"/>
                      </a:solidFill>
                    </a:lnL>
                    <a:lnR w="12700">
                      <a:solidFill>
                        <a:srgbClr val="156082"/>
                      </a:solidFill>
                    </a:lnR>
                    <a:lnT w="12700">
                      <a:solidFill>
                        <a:srgbClr val="156082"/>
                      </a:solidFill>
                    </a:lnT>
                    <a:lnB w="12700">
                      <a:solidFill>
                        <a:srgbClr val="156082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kumimoji="1" lang="ja-JP" altLang="en-US" dirty="0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>
                      <a:solidFill>
                        <a:srgbClr val="156082"/>
                      </a:solidFill>
                    </a:lnL>
                    <a:lnR w="12700">
                      <a:solidFill>
                        <a:srgbClr val="156082"/>
                      </a:solidFill>
                    </a:lnR>
                    <a:lnT w="12700">
                      <a:solidFill>
                        <a:srgbClr val="156082"/>
                      </a:solidFill>
                    </a:lnT>
                    <a:lnB w="12700">
                      <a:solidFill>
                        <a:srgbClr val="156082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kumimoji="1" lang="ja-JP" altLang="en-US" dirty="0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>
                      <a:solidFill>
                        <a:srgbClr val="156082"/>
                      </a:solidFill>
                    </a:lnL>
                    <a:lnR w="12700">
                      <a:solidFill>
                        <a:srgbClr val="156082"/>
                      </a:solidFill>
                    </a:lnR>
                    <a:lnT w="12700">
                      <a:solidFill>
                        <a:srgbClr val="156082"/>
                      </a:solidFill>
                    </a:lnT>
                    <a:lnB w="12700">
                      <a:solidFill>
                        <a:srgbClr val="156082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kumimoji="1" lang="ja-JP" altLang="en-US" dirty="0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>
                      <a:solidFill>
                        <a:srgbClr val="156082"/>
                      </a:solidFill>
                    </a:lnL>
                    <a:lnR w="12700">
                      <a:solidFill>
                        <a:srgbClr val="156082"/>
                      </a:solidFill>
                    </a:lnR>
                    <a:lnT w="12700">
                      <a:solidFill>
                        <a:srgbClr val="156082"/>
                      </a:solidFill>
                    </a:lnT>
                    <a:lnB w="12700">
                      <a:solidFill>
                        <a:srgbClr val="156082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kumimoji="1" lang="ja-JP" altLang="en-US" dirty="0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>
                      <a:solidFill>
                        <a:srgbClr val="156082"/>
                      </a:solidFill>
                    </a:lnL>
                    <a:lnR w="12700">
                      <a:solidFill>
                        <a:srgbClr val="156082"/>
                      </a:solidFill>
                    </a:lnR>
                    <a:lnT w="12700">
                      <a:solidFill>
                        <a:srgbClr val="156082"/>
                      </a:solidFill>
                    </a:lnT>
                    <a:lnB w="12700">
                      <a:solidFill>
                        <a:srgbClr val="156082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6805321"/>
                  </a:ext>
                </a:extLst>
              </a:tr>
              <a:tr h="792287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天気と日の出時刻取得プログラム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21515"/>
                  </a:ext>
                </a:extLst>
              </a:tr>
              <a:tr h="792287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日の出時刻にトリガー設定プログラム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5376613"/>
                  </a:ext>
                </a:extLst>
              </a:tr>
              <a:tr h="450164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上記</a:t>
                      </a:r>
                      <a:r>
                        <a:rPr kumimoji="1" lang="en-US" altLang="ja-JP" dirty="0">
                          <a:solidFill>
                            <a:srgbClr val="156082"/>
                          </a:solidFill>
                        </a:rPr>
                        <a:t>2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つの結合テスト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30246"/>
                  </a:ext>
                </a:extLst>
              </a:tr>
              <a:tr h="792287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日の出時刻に呼び出されるプログラム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416107"/>
                  </a:ext>
                </a:extLst>
              </a:tr>
              <a:tr h="450164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一連の結合テスト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299939"/>
                  </a:ext>
                </a:extLst>
              </a:tr>
              <a:tr h="432157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資料作り</a:t>
                      </a:r>
                      <a:r>
                        <a:rPr kumimoji="1" lang="en-US" altLang="ja-JP" dirty="0">
                          <a:solidFill>
                            <a:srgbClr val="156082"/>
                          </a:solidFill>
                        </a:rPr>
                        <a:t>(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全員</a:t>
                      </a:r>
                      <a:r>
                        <a:rPr kumimoji="1" lang="en-US" altLang="ja-JP" dirty="0">
                          <a:solidFill>
                            <a:srgbClr val="156082"/>
                          </a:solidFill>
                        </a:rPr>
                        <a:t>)</a:t>
                      </a:r>
                      <a:endParaRPr kumimoji="1" lang="ja-JP" altLang="en-US" dirty="0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5456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2956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4CB371-2FEF-C905-96CE-7F7368B24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1DBAC5-A60E-ED56-A9B4-49EDCC7A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515600" cy="1325563"/>
          </a:xfrm>
        </p:spPr>
        <p:txBody>
          <a:bodyPr/>
          <a:lstStyle/>
          <a:p>
            <a:r>
              <a:rPr kumimoji="1" lang="ja-JP" altLang="en-US" b="1">
                <a:solidFill>
                  <a:srgbClr val="156082"/>
                </a:solidFill>
              </a:rPr>
              <a:t>開発スケジュール</a:t>
            </a:r>
            <a:r>
              <a:rPr kumimoji="1" lang="en-US" altLang="ja-JP" b="1">
                <a:solidFill>
                  <a:srgbClr val="156082"/>
                </a:solidFill>
              </a:rPr>
              <a:t>(</a:t>
            </a:r>
            <a:r>
              <a:rPr kumimoji="1" lang="ja-JP" altLang="en-US" b="1">
                <a:solidFill>
                  <a:srgbClr val="156082"/>
                </a:solidFill>
              </a:rPr>
              <a:t>小川</a:t>
            </a:r>
            <a:r>
              <a:rPr kumimoji="1" lang="en-US" altLang="ja-JP" b="1">
                <a:solidFill>
                  <a:srgbClr val="156082"/>
                </a:solidFill>
              </a:rPr>
              <a:t>)</a:t>
            </a:r>
            <a:endParaRPr kumimoji="1" lang="ja-JP" altLang="en-US" b="1">
              <a:solidFill>
                <a:srgbClr val="156082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071FEADA-0F76-E596-0D22-04A01F6C07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7567484"/>
              </p:ext>
            </p:extLst>
          </p:nvPr>
        </p:nvGraphicFramePr>
        <p:xfrm>
          <a:off x="695999" y="1630735"/>
          <a:ext cx="10168916" cy="45585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9636">
                  <a:extLst>
                    <a:ext uri="{9D8B030D-6E8A-4147-A177-3AD203B41FA5}">
                      <a16:colId xmlns:a16="http://schemas.microsoft.com/office/drawing/2014/main" val="2487875393"/>
                    </a:ext>
                  </a:extLst>
                </a:gridCol>
                <a:gridCol w="847410">
                  <a:extLst>
                    <a:ext uri="{9D8B030D-6E8A-4147-A177-3AD203B41FA5}">
                      <a16:colId xmlns:a16="http://schemas.microsoft.com/office/drawing/2014/main" val="2816881871"/>
                    </a:ext>
                  </a:extLst>
                </a:gridCol>
                <a:gridCol w="847410">
                  <a:extLst>
                    <a:ext uri="{9D8B030D-6E8A-4147-A177-3AD203B41FA5}">
                      <a16:colId xmlns:a16="http://schemas.microsoft.com/office/drawing/2014/main" val="3290822326"/>
                    </a:ext>
                  </a:extLst>
                </a:gridCol>
                <a:gridCol w="847410">
                  <a:extLst>
                    <a:ext uri="{9D8B030D-6E8A-4147-A177-3AD203B41FA5}">
                      <a16:colId xmlns:a16="http://schemas.microsoft.com/office/drawing/2014/main" val="2597241693"/>
                    </a:ext>
                  </a:extLst>
                </a:gridCol>
                <a:gridCol w="847410">
                  <a:extLst>
                    <a:ext uri="{9D8B030D-6E8A-4147-A177-3AD203B41FA5}">
                      <a16:colId xmlns:a16="http://schemas.microsoft.com/office/drawing/2014/main" val="2514107083"/>
                    </a:ext>
                  </a:extLst>
                </a:gridCol>
                <a:gridCol w="847410">
                  <a:extLst>
                    <a:ext uri="{9D8B030D-6E8A-4147-A177-3AD203B41FA5}">
                      <a16:colId xmlns:a16="http://schemas.microsoft.com/office/drawing/2014/main" val="3512438263"/>
                    </a:ext>
                  </a:extLst>
                </a:gridCol>
                <a:gridCol w="847410">
                  <a:extLst>
                    <a:ext uri="{9D8B030D-6E8A-4147-A177-3AD203B41FA5}">
                      <a16:colId xmlns:a16="http://schemas.microsoft.com/office/drawing/2014/main" val="4145011009"/>
                    </a:ext>
                  </a:extLst>
                </a:gridCol>
                <a:gridCol w="847410">
                  <a:extLst>
                    <a:ext uri="{9D8B030D-6E8A-4147-A177-3AD203B41FA5}">
                      <a16:colId xmlns:a16="http://schemas.microsoft.com/office/drawing/2014/main" val="2872217485"/>
                    </a:ext>
                  </a:extLst>
                </a:gridCol>
                <a:gridCol w="847410">
                  <a:extLst>
                    <a:ext uri="{9D8B030D-6E8A-4147-A177-3AD203B41FA5}">
                      <a16:colId xmlns:a16="http://schemas.microsoft.com/office/drawing/2014/main" val="2754332904"/>
                    </a:ext>
                  </a:extLst>
                </a:gridCol>
              </a:tblGrid>
              <a:tr h="46754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>
                          <a:solidFill>
                            <a:schemeClr val="bg1"/>
                          </a:solidFill>
                        </a:rPr>
                        <a:t>タスク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6/11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6/18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6/25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7/2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87618"/>
                  </a:ext>
                </a:extLst>
              </a:tr>
              <a:tr h="81820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人感センサの最終反応時刻を取得するプログラム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21515"/>
                  </a:ext>
                </a:extLst>
              </a:tr>
              <a:tr h="81820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最終反応時刻から点灯するプログラム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5376613"/>
                  </a:ext>
                </a:extLst>
              </a:tr>
              <a:tr h="81820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時刻取得プログラムと点灯プログラムの結合テスト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30246"/>
                  </a:ext>
                </a:extLst>
              </a:tr>
              <a:tr h="81820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住所から緯度・経度に変換するプログラム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416107"/>
                  </a:ext>
                </a:extLst>
              </a:tr>
              <a:tr h="81820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返信プログラムと住所変換プログラムの結合テスト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299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4043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9964D-F8E5-B0D0-8077-0F43DEBDF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322BFB-22E5-2754-9F1B-222B302D6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515600" cy="1325563"/>
          </a:xfrm>
        </p:spPr>
        <p:txBody>
          <a:bodyPr/>
          <a:lstStyle/>
          <a:p>
            <a:r>
              <a:rPr kumimoji="1" lang="ja-JP" altLang="en-US" b="1">
                <a:solidFill>
                  <a:srgbClr val="156082"/>
                </a:solidFill>
              </a:rPr>
              <a:t>開発スケジュール</a:t>
            </a:r>
            <a:r>
              <a:rPr kumimoji="1" lang="en-US" altLang="ja-JP" b="1">
                <a:solidFill>
                  <a:srgbClr val="156082"/>
                </a:solidFill>
              </a:rPr>
              <a:t>(</a:t>
            </a:r>
            <a:r>
              <a:rPr kumimoji="1" lang="ja-JP" altLang="en-US" b="1">
                <a:solidFill>
                  <a:srgbClr val="156082"/>
                </a:solidFill>
              </a:rPr>
              <a:t>羽野</a:t>
            </a:r>
            <a:r>
              <a:rPr kumimoji="1" lang="en-US" altLang="ja-JP" b="1">
                <a:solidFill>
                  <a:srgbClr val="156082"/>
                </a:solidFill>
              </a:rPr>
              <a:t>)</a:t>
            </a:r>
            <a:endParaRPr kumimoji="1" lang="ja-JP" altLang="en-US" b="1">
              <a:solidFill>
                <a:srgbClr val="156082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E8878C01-DA6B-FEF7-E287-BEB398D6DA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6942724"/>
              </p:ext>
            </p:extLst>
          </p:nvPr>
        </p:nvGraphicFramePr>
        <p:xfrm>
          <a:off x="695999" y="1221060"/>
          <a:ext cx="10926166" cy="528716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42054">
                  <a:extLst>
                    <a:ext uri="{9D8B030D-6E8A-4147-A177-3AD203B41FA5}">
                      <a16:colId xmlns:a16="http://schemas.microsoft.com/office/drawing/2014/main" val="2487875393"/>
                    </a:ext>
                  </a:extLst>
                </a:gridCol>
                <a:gridCol w="910514">
                  <a:extLst>
                    <a:ext uri="{9D8B030D-6E8A-4147-A177-3AD203B41FA5}">
                      <a16:colId xmlns:a16="http://schemas.microsoft.com/office/drawing/2014/main" val="2816881871"/>
                    </a:ext>
                  </a:extLst>
                </a:gridCol>
                <a:gridCol w="910514">
                  <a:extLst>
                    <a:ext uri="{9D8B030D-6E8A-4147-A177-3AD203B41FA5}">
                      <a16:colId xmlns:a16="http://schemas.microsoft.com/office/drawing/2014/main" val="3290822326"/>
                    </a:ext>
                  </a:extLst>
                </a:gridCol>
                <a:gridCol w="910514">
                  <a:extLst>
                    <a:ext uri="{9D8B030D-6E8A-4147-A177-3AD203B41FA5}">
                      <a16:colId xmlns:a16="http://schemas.microsoft.com/office/drawing/2014/main" val="2597241693"/>
                    </a:ext>
                  </a:extLst>
                </a:gridCol>
                <a:gridCol w="910514">
                  <a:extLst>
                    <a:ext uri="{9D8B030D-6E8A-4147-A177-3AD203B41FA5}">
                      <a16:colId xmlns:a16="http://schemas.microsoft.com/office/drawing/2014/main" val="2514107083"/>
                    </a:ext>
                  </a:extLst>
                </a:gridCol>
                <a:gridCol w="910514">
                  <a:extLst>
                    <a:ext uri="{9D8B030D-6E8A-4147-A177-3AD203B41FA5}">
                      <a16:colId xmlns:a16="http://schemas.microsoft.com/office/drawing/2014/main" val="3512438263"/>
                    </a:ext>
                  </a:extLst>
                </a:gridCol>
                <a:gridCol w="910514">
                  <a:extLst>
                    <a:ext uri="{9D8B030D-6E8A-4147-A177-3AD203B41FA5}">
                      <a16:colId xmlns:a16="http://schemas.microsoft.com/office/drawing/2014/main" val="4145011009"/>
                    </a:ext>
                  </a:extLst>
                </a:gridCol>
                <a:gridCol w="910514">
                  <a:extLst>
                    <a:ext uri="{9D8B030D-6E8A-4147-A177-3AD203B41FA5}">
                      <a16:colId xmlns:a16="http://schemas.microsoft.com/office/drawing/2014/main" val="2872217485"/>
                    </a:ext>
                  </a:extLst>
                </a:gridCol>
                <a:gridCol w="910514">
                  <a:extLst>
                    <a:ext uri="{9D8B030D-6E8A-4147-A177-3AD203B41FA5}">
                      <a16:colId xmlns:a16="http://schemas.microsoft.com/office/drawing/2014/main" val="2754332904"/>
                    </a:ext>
                  </a:extLst>
                </a:gridCol>
              </a:tblGrid>
              <a:tr h="45318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>
                          <a:solidFill>
                            <a:schemeClr val="bg1"/>
                          </a:solidFill>
                        </a:rPr>
                        <a:t>タスク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6/11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6/18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6/25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7/2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87618"/>
                  </a:ext>
                </a:extLst>
              </a:tr>
              <a:tr h="79307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点灯時・消灯時にスプレッドシートに記入するプログラム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21515"/>
                  </a:ext>
                </a:extLst>
              </a:tr>
              <a:tr h="547598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電気代計算・比較プログラム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5376613"/>
                  </a:ext>
                </a:extLst>
              </a:tr>
              <a:tr h="79307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電気代計算プログラムと比較プログラムの結合テスト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30246"/>
                  </a:ext>
                </a:extLst>
              </a:tr>
              <a:tr h="45318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位置情報取得プログラム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416107"/>
                  </a:ext>
                </a:extLst>
              </a:tr>
              <a:tr h="45318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距離計算プログラム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299939"/>
                  </a:ext>
                </a:extLst>
              </a:tr>
              <a:tr h="793075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位置情報取得プログラムと距離計算プログラムの結合テスト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545613"/>
                  </a:ext>
                </a:extLst>
              </a:tr>
              <a:tr h="54759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電気代計算プログラムの改善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932195"/>
                  </a:ext>
                </a:extLst>
              </a:tr>
              <a:tr h="453185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位置情報プログラムの改善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68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91217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65D7ED-A247-D1BD-DCE5-46F3EF480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679E4C-EE9F-2688-1EC7-29D347D4A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515600" cy="1325563"/>
          </a:xfrm>
        </p:spPr>
        <p:txBody>
          <a:bodyPr/>
          <a:lstStyle/>
          <a:p>
            <a:r>
              <a:rPr kumimoji="1" lang="ja-JP" altLang="en-US" b="1">
                <a:solidFill>
                  <a:srgbClr val="156082"/>
                </a:solidFill>
              </a:rPr>
              <a:t>開発スケジュール</a:t>
            </a:r>
            <a:r>
              <a:rPr kumimoji="1" lang="en-US" altLang="ja-JP" b="1">
                <a:solidFill>
                  <a:srgbClr val="156082"/>
                </a:solidFill>
              </a:rPr>
              <a:t>(</a:t>
            </a:r>
            <a:r>
              <a:rPr kumimoji="1" lang="ja-JP" altLang="en-US" b="1">
                <a:solidFill>
                  <a:srgbClr val="156082"/>
                </a:solidFill>
              </a:rPr>
              <a:t>中谷</a:t>
            </a:r>
            <a:r>
              <a:rPr kumimoji="1" lang="en-US" altLang="ja-JP" b="1">
                <a:solidFill>
                  <a:srgbClr val="156082"/>
                </a:solidFill>
              </a:rPr>
              <a:t>)</a:t>
            </a:r>
            <a:endParaRPr kumimoji="1" lang="ja-JP" altLang="en-US" b="1">
              <a:solidFill>
                <a:srgbClr val="156082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78D062AF-6411-5B91-9FD0-C34BEAD19D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1109269"/>
              </p:ext>
            </p:extLst>
          </p:nvPr>
        </p:nvGraphicFramePr>
        <p:xfrm>
          <a:off x="695999" y="1107850"/>
          <a:ext cx="10771618" cy="54378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90538">
                  <a:extLst>
                    <a:ext uri="{9D8B030D-6E8A-4147-A177-3AD203B41FA5}">
                      <a16:colId xmlns:a16="http://schemas.microsoft.com/office/drawing/2014/main" val="2487875393"/>
                    </a:ext>
                  </a:extLst>
                </a:gridCol>
                <a:gridCol w="897635">
                  <a:extLst>
                    <a:ext uri="{9D8B030D-6E8A-4147-A177-3AD203B41FA5}">
                      <a16:colId xmlns:a16="http://schemas.microsoft.com/office/drawing/2014/main" val="2816881871"/>
                    </a:ext>
                  </a:extLst>
                </a:gridCol>
                <a:gridCol w="897635">
                  <a:extLst>
                    <a:ext uri="{9D8B030D-6E8A-4147-A177-3AD203B41FA5}">
                      <a16:colId xmlns:a16="http://schemas.microsoft.com/office/drawing/2014/main" val="3290822326"/>
                    </a:ext>
                  </a:extLst>
                </a:gridCol>
                <a:gridCol w="897635">
                  <a:extLst>
                    <a:ext uri="{9D8B030D-6E8A-4147-A177-3AD203B41FA5}">
                      <a16:colId xmlns:a16="http://schemas.microsoft.com/office/drawing/2014/main" val="2597241693"/>
                    </a:ext>
                  </a:extLst>
                </a:gridCol>
                <a:gridCol w="897635">
                  <a:extLst>
                    <a:ext uri="{9D8B030D-6E8A-4147-A177-3AD203B41FA5}">
                      <a16:colId xmlns:a16="http://schemas.microsoft.com/office/drawing/2014/main" val="2514107083"/>
                    </a:ext>
                  </a:extLst>
                </a:gridCol>
                <a:gridCol w="897635">
                  <a:extLst>
                    <a:ext uri="{9D8B030D-6E8A-4147-A177-3AD203B41FA5}">
                      <a16:colId xmlns:a16="http://schemas.microsoft.com/office/drawing/2014/main" val="3512438263"/>
                    </a:ext>
                  </a:extLst>
                </a:gridCol>
                <a:gridCol w="897635">
                  <a:extLst>
                    <a:ext uri="{9D8B030D-6E8A-4147-A177-3AD203B41FA5}">
                      <a16:colId xmlns:a16="http://schemas.microsoft.com/office/drawing/2014/main" val="4145011009"/>
                    </a:ext>
                  </a:extLst>
                </a:gridCol>
                <a:gridCol w="897635">
                  <a:extLst>
                    <a:ext uri="{9D8B030D-6E8A-4147-A177-3AD203B41FA5}">
                      <a16:colId xmlns:a16="http://schemas.microsoft.com/office/drawing/2014/main" val="2872217485"/>
                    </a:ext>
                  </a:extLst>
                </a:gridCol>
                <a:gridCol w="897635">
                  <a:extLst>
                    <a:ext uri="{9D8B030D-6E8A-4147-A177-3AD203B41FA5}">
                      <a16:colId xmlns:a16="http://schemas.microsoft.com/office/drawing/2014/main" val="2754332904"/>
                    </a:ext>
                  </a:extLst>
                </a:gridCol>
              </a:tblGrid>
              <a:tr h="38841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>
                          <a:solidFill>
                            <a:schemeClr val="bg1"/>
                          </a:solidFill>
                        </a:rPr>
                        <a:t>タスク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6/11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6/18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6/25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bg1"/>
                          </a:solidFill>
                        </a:rPr>
                        <a:t>7/2</a:t>
                      </a:r>
                      <a:endParaRPr kumimoji="1" lang="ja-JP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87618"/>
                  </a:ext>
                </a:extLst>
              </a:tr>
              <a:tr h="436970">
                <a:tc>
                  <a:txBody>
                    <a:bodyPr/>
                    <a:lstStyle/>
                    <a:p>
                      <a:pPr algn="just"/>
                      <a:r>
                        <a:rPr kumimoji="1" lang="en-US" altLang="ja-JP" dirty="0">
                          <a:solidFill>
                            <a:srgbClr val="156082"/>
                          </a:solidFill>
                        </a:rPr>
                        <a:t>LINE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の送信・返信プログラム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21515"/>
                  </a:ext>
                </a:extLst>
              </a:tr>
              <a:tr h="388417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点灯・消灯プログラム</a:t>
                      </a:r>
                      <a:endParaRPr kumimoji="1" lang="en-US" altLang="ja-JP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5376613"/>
                  </a:ext>
                </a:extLst>
              </a:tr>
              <a:tr h="971044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返信プログラムと点灯・消灯プログラムのプログラムの結合テスト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30246"/>
                  </a:ext>
                </a:extLst>
              </a:tr>
              <a:tr h="388417">
                <a:tc>
                  <a:txBody>
                    <a:bodyPr/>
                    <a:lstStyle/>
                    <a:p>
                      <a:pPr algn="just"/>
                      <a:r>
                        <a:rPr kumimoji="1" lang="en-US" altLang="ja-JP" dirty="0">
                          <a:solidFill>
                            <a:srgbClr val="156082"/>
                          </a:solidFill>
                        </a:rPr>
                        <a:t>Zaim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の</a:t>
                      </a:r>
                      <a:r>
                        <a:rPr kumimoji="1" lang="en-US" altLang="ja-JP" dirty="0">
                          <a:solidFill>
                            <a:srgbClr val="156082"/>
                          </a:solidFill>
                        </a:rPr>
                        <a:t>OAuth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用プログラム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416107"/>
                  </a:ext>
                </a:extLst>
              </a:tr>
              <a:tr h="436970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支出額取得・比較プログラム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299939"/>
                  </a:ext>
                </a:extLst>
              </a:tr>
              <a:tr h="971044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rgbClr val="156082"/>
                          </a:solidFill>
                        </a:rPr>
                        <a:t>OAuth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プログラムと支出額取得・比較プログラムの結合テスト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545613"/>
                  </a:ext>
                </a:extLst>
              </a:tr>
              <a:tr h="388417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詳細設定のプログラム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7806"/>
                  </a:ext>
                </a:extLst>
              </a:tr>
              <a:tr h="679731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返信プログラムと詳細プログラムの結合テスト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2659924"/>
                  </a:ext>
                </a:extLst>
              </a:tr>
              <a:tr h="388417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全体テスト</a:t>
                      </a:r>
                      <a:endParaRPr kumimoji="1" lang="en-US" altLang="ja-JP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5284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510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777B1BF-551F-78D3-231A-86A65618E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2" y="535899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ja-JP" altLang="en-US" sz="4000">
                <a:solidFill>
                  <a:srgbClr val="FFFFFF"/>
                </a:solidFill>
                <a:ea typeface="游ゴシック Light"/>
              </a:rPr>
              <a:t>感想・展望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4834F7B-8405-A02D-AA26-9B838A8F84DE}"/>
              </a:ext>
            </a:extLst>
          </p:cNvPr>
          <p:cNvSpPr txBox="1"/>
          <p:nvPr/>
        </p:nvSpPr>
        <p:spPr>
          <a:xfrm>
            <a:off x="4529655" y="1821601"/>
            <a:ext cx="7217018" cy="3231654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ja-JP" altLang="en-US" sz="2800" b="1">
              <a:solidFill>
                <a:schemeClr val="tx1"/>
              </a:solidFill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ja-JP" sz="2800" b="1" u="sng">
                <a:solidFill>
                  <a:schemeClr val="tx1"/>
                </a:solidFill>
                <a:ea typeface="+mn-lt"/>
                <a:cs typeface="+mn-lt"/>
              </a:rPr>
              <a:t>目標設定の重要性</a:t>
            </a:r>
            <a:endParaRPr lang="ja-JP" altLang="en-US" sz="2800" b="1" u="sng">
              <a:solidFill>
                <a:schemeClr val="tx1"/>
              </a:solidFill>
              <a:ea typeface="+mn-lt"/>
              <a:cs typeface="+mn-lt"/>
            </a:endParaRPr>
          </a:p>
          <a:p>
            <a:r>
              <a:rPr lang="ja-JP" altLang="en-US" sz="2000">
                <a:ea typeface="+mn-lt"/>
                <a:cs typeface="+mn-lt"/>
              </a:rPr>
              <a:t>“</a:t>
            </a:r>
            <a:r>
              <a:rPr lang="ja-JP" sz="2000">
                <a:ea typeface="+mn-lt"/>
                <a:cs typeface="+mn-lt"/>
              </a:rPr>
              <a:t>やりたいこと</a:t>
            </a:r>
            <a:r>
              <a:rPr lang="ja-JP" altLang="en-US" sz="2000">
                <a:ea typeface="+mn-lt"/>
                <a:cs typeface="+mn-lt"/>
              </a:rPr>
              <a:t>”</a:t>
            </a:r>
            <a:r>
              <a:rPr lang="ja-JP" sz="2000">
                <a:ea typeface="+mn-lt"/>
                <a:cs typeface="+mn-lt"/>
              </a:rPr>
              <a:t>と</a:t>
            </a:r>
            <a:r>
              <a:rPr lang="ja-JP" altLang="en-US" sz="2000">
                <a:ea typeface="+mn-lt"/>
                <a:cs typeface="+mn-lt"/>
              </a:rPr>
              <a:t>“</a:t>
            </a:r>
            <a:r>
              <a:rPr lang="ja-JP" sz="2000">
                <a:ea typeface="+mn-lt"/>
                <a:cs typeface="+mn-lt"/>
              </a:rPr>
              <a:t>できること</a:t>
            </a:r>
            <a:r>
              <a:rPr lang="ja-JP" altLang="en-US" sz="2000">
                <a:ea typeface="+mn-lt"/>
                <a:cs typeface="+mn-lt"/>
              </a:rPr>
              <a:t>”</a:t>
            </a:r>
            <a:r>
              <a:rPr lang="ja-JP" sz="2000">
                <a:ea typeface="+mn-lt"/>
                <a:cs typeface="+mn-lt"/>
              </a:rPr>
              <a:t>のバランスを意識し、無理のない開発スケジュールを立てた。</a:t>
            </a:r>
            <a:endParaRPr lang="ja-JP" altLang="en-US" sz="2000">
              <a:ea typeface="游ゴシック"/>
            </a:endParaRPr>
          </a:p>
          <a:p>
            <a:endParaRPr lang="ja-JP" altLang="en-US" sz="2000" dirty="0">
              <a:ea typeface="游ゴシック"/>
            </a:endParaRPr>
          </a:p>
          <a:p>
            <a:pPr marL="457200" indent="-457200">
              <a:buFont typeface="Arial"/>
              <a:buChar char="•"/>
            </a:pPr>
            <a:endParaRPr lang="ja-JP" altLang="en-US" sz="2000">
              <a:ea typeface="游ゴシック"/>
            </a:endParaRPr>
          </a:p>
          <a:p>
            <a:pPr marL="457200" indent="-457200">
              <a:buFont typeface="Arial"/>
              <a:buChar char="•"/>
            </a:pPr>
            <a:r>
              <a:rPr lang="en-US" altLang="ja-JP" sz="2800" b="1" u="sng" dirty="0">
                <a:ea typeface="+mn-lt"/>
                <a:cs typeface="+mn-lt"/>
              </a:rPr>
              <a:t>UI</a:t>
            </a:r>
            <a:r>
              <a:rPr lang="ja-JP" altLang="en-US" sz="2800" b="1" u="sng">
                <a:ea typeface="+mn-lt"/>
                <a:cs typeface="+mn-lt"/>
              </a:rPr>
              <a:t>設計</a:t>
            </a:r>
            <a:endParaRPr lang="ja-JP" sz="2800" b="1" u="sng">
              <a:ea typeface="游ゴシック"/>
            </a:endParaRPr>
          </a:p>
          <a:p>
            <a:r>
              <a:rPr lang="ja-JP" altLang="en-US" sz="2000">
                <a:ea typeface="游ゴシック"/>
              </a:rPr>
              <a:t>LINEだけでやろうとしたため、会話の回数が多くなってしまい、使い勝手が良くなかったと思う。</a:t>
            </a:r>
            <a:endParaRPr lang="ja-JP" altLang="en-US" sz="2000" dirty="0">
              <a:ea typeface="游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263764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EBB3A27-4C84-1714-C2C7-F67E1D026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6336" y="535899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ja-JP" altLang="en-US" sz="4000">
                <a:solidFill>
                  <a:srgbClr val="FFFFFF"/>
                </a:solidFill>
                <a:ea typeface="游ゴシック Light"/>
              </a:rPr>
              <a:t>機能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C20598-880E-0B06-EB47-75AED5D68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884" y="-325059"/>
            <a:ext cx="7313295" cy="7528393"/>
          </a:xfrm>
        </p:spPr>
        <p:txBody>
          <a:bodyPr vert="horz" lIns="91440" tIns="45720" rIns="91440" bIns="45720" numCol="1" rtlCol="0" anchor="ctr">
            <a:noAutofit/>
          </a:bodyPr>
          <a:lstStyle/>
          <a:p>
            <a:pPr algn="just"/>
            <a:r>
              <a:rPr lang="ja-JP" sz="2400">
                <a:ea typeface="+mn-lt"/>
                <a:cs typeface="+mn-lt"/>
              </a:rPr>
              <a:t>自動で照明が操作されたときには LINE に通知が来るようにす</a:t>
            </a:r>
            <a:r>
              <a:rPr lang="ja-JP" altLang="en-US" sz="2400">
                <a:ea typeface="+mn-lt"/>
                <a:cs typeface="+mn-lt"/>
              </a:rPr>
              <a:t>る</a:t>
            </a:r>
          </a:p>
          <a:p>
            <a:pPr algn="just"/>
            <a:r>
              <a:rPr lang="ja-JP" sz="2400">
                <a:ea typeface="+mn-lt"/>
                <a:cs typeface="+mn-lt"/>
              </a:rPr>
              <a:t>LINE から目標電気代</a:t>
            </a:r>
            <a:r>
              <a:rPr lang="en-US" altLang="ja-JP" sz="2400">
                <a:ea typeface="+mn-lt"/>
                <a:cs typeface="+mn-lt"/>
              </a:rPr>
              <a:t> </a:t>
            </a:r>
            <a:r>
              <a:rPr lang="ja-JP" sz="2400">
                <a:ea typeface="+mn-lt"/>
                <a:cs typeface="+mn-lt"/>
              </a:rPr>
              <a:t>・目標支出額 ・自宅の住所 ・Nature Remo のアクセストークン・点灯/消灯のシグナル ID を設定できるようにする</a:t>
            </a:r>
            <a:endParaRPr lang="ja-JP" altLang="en-US" sz="2400">
              <a:ea typeface="+mn-lt"/>
              <a:cs typeface="+mn-lt"/>
            </a:endParaRPr>
          </a:p>
          <a:p>
            <a:pPr algn="just"/>
            <a:r>
              <a:rPr lang="ja-JP" sz="2400">
                <a:ea typeface="+mn-lt"/>
                <a:cs typeface="+mn-lt"/>
              </a:rPr>
              <a:t>Nature Remo の人感センサーに反応があったら自動で点灯する</a:t>
            </a:r>
            <a:endParaRPr lang="ja-JP" altLang="en-US" sz="2400">
              <a:ea typeface="+mn-lt"/>
              <a:cs typeface="+mn-lt"/>
            </a:endParaRPr>
          </a:p>
          <a:p>
            <a:pPr algn="just"/>
            <a:r>
              <a:rPr lang="ja-JP" sz="2400">
                <a:ea typeface="+mn-lt"/>
                <a:cs typeface="+mn-lt"/>
              </a:rPr>
              <a:t>日の出時刻に点灯していて、かつ天気が</a:t>
            </a:r>
            <a:r>
              <a:rPr lang="ja-JP" altLang="en-US" sz="2400">
                <a:ea typeface="+mn-lt"/>
                <a:cs typeface="+mn-lt"/>
              </a:rPr>
              <a:t>快晴</a:t>
            </a:r>
            <a:r>
              <a:rPr lang="en-US" altLang="ja-JP" sz="2400">
                <a:ea typeface="+mn-lt"/>
                <a:cs typeface="+mn-lt"/>
              </a:rPr>
              <a:t>(clear sky)</a:t>
            </a:r>
            <a:r>
              <a:rPr lang="ja-JP" sz="2400">
                <a:ea typeface="+mn-lt"/>
                <a:cs typeface="+mn-lt"/>
              </a:rPr>
              <a:t>ならば自動で消灯する</a:t>
            </a:r>
            <a:endParaRPr lang="ja-JP" altLang="en-US" sz="2400">
              <a:ea typeface="+mn-lt"/>
              <a:cs typeface="+mn-lt"/>
            </a:endParaRPr>
          </a:p>
          <a:p>
            <a:pPr algn="just"/>
            <a:r>
              <a:rPr lang="ja-JP" sz="2400">
                <a:ea typeface="+mn-lt"/>
                <a:cs typeface="+mn-lt"/>
              </a:rPr>
              <a:t>スマホの位置が自宅から半径 1km 以上離れたら自動で消灯する</a:t>
            </a:r>
            <a:endParaRPr lang="ja-JP" altLang="en-US" sz="2400">
              <a:ea typeface="+mn-lt"/>
              <a:cs typeface="+mn-lt"/>
            </a:endParaRPr>
          </a:p>
          <a:p>
            <a:pPr algn="just"/>
            <a:r>
              <a:rPr lang="ja-JP" sz="2400">
                <a:ea typeface="+mn-lt"/>
                <a:cs typeface="+mn-lt"/>
              </a:rPr>
              <a:t>消灯する度にそれまでの電気代を計算し、目標電気代を超えたら、ラインからの点灯操作を停止する</a:t>
            </a:r>
          </a:p>
          <a:p>
            <a:pPr algn="just"/>
            <a:r>
              <a:rPr lang="ja-JP" sz="2400">
                <a:ea typeface="+mn-lt"/>
                <a:cs typeface="+mn-lt"/>
              </a:rPr>
              <a:t>Zaim からから支出額を一日ごとに取得し、その時点での合計支出額が目標を超えたら、LINE からの点灯操作を停止する</a:t>
            </a:r>
            <a:endParaRPr lang="ja-JP" sz="2400"/>
          </a:p>
        </p:txBody>
      </p:sp>
    </p:spTree>
    <p:extLst>
      <p:ext uri="{BB962C8B-B14F-4D97-AF65-F5344CB8AC3E}">
        <p14:creationId xmlns:p14="http://schemas.microsoft.com/office/powerpoint/2010/main" val="244429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F01AE4C-7DBF-142A-5C64-442E6F0E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814" y="647012"/>
            <a:ext cx="5473363" cy="3337366"/>
          </a:xfrm>
        </p:spPr>
        <p:txBody>
          <a:bodyPr anchor="b">
            <a:normAutofit/>
          </a:bodyPr>
          <a:lstStyle/>
          <a:p>
            <a:pPr algn="r"/>
            <a:r>
              <a:rPr kumimoji="1" lang="ja-JP" altLang="en-US" sz="4000">
                <a:solidFill>
                  <a:srgbClr val="FFFFFF"/>
                </a:solidFill>
                <a:ea typeface="游ゴシック Light"/>
              </a:rPr>
              <a:t>想定する利用</a:t>
            </a:r>
            <a:r>
              <a:rPr lang="ja-JP" altLang="en-US" sz="4000">
                <a:solidFill>
                  <a:srgbClr val="FFFFFF"/>
                </a:solidFill>
                <a:ea typeface="游ゴシック Light"/>
              </a:rPr>
              <a:t>者</a:t>
            </a:r>
            <a:r>
              <a:rPr kumimoji="1" lang="ja-JP" altLang="en-US" sz="4000">
                <a:solidFill>
                  <a:srgbClr val="FFFFFF"/>
                </a:solidFill>
                <a:ea typeface="游ゴシック Light"/>
              </a:rPr>
              <a:t>の特性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D9B904-9100-622B-95A3-EF0165DB5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5992" y="655975"/>
            <a:ext cx="6226307" cy="5546047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kumimoji="1" lang="ja-JP" altLang="en-US" sz="3600" b="1"/>
              <a:t>電気代をユーモアに節約をしたいすべての人に！</a:t>
            </a:r>
            <a:endParaRPr kumimoji="1" lang="en-US" altLang="ja-JP" sz="3600" b="1"/>
          </a:p>
          <a:p>
            <a:pPr marL="0" indent="0">
              <a:buNone/>
            </a:pPr>
            <a:r>
              <a:rPr kumimoji="1" lang="ja-JP" altLang="en-US" sz="3600" b="1"/>
              <a:t>→照明を効率的に使いたいすべての人が対象</a:t>
            </a:r>
          </a:p>
          <a:p>
            <a:pPr marL="0" indent="0">
              <a:buNone/>
            </a:pPr>
            <a:endParaRPr kumimoji="1" lang="ja-JP" altLang="en-US" sz="3600"/>
          </a:p>
          <a:p>
            <a:r>
              <a:rPr kumimoji="1" lang="ja-JP" altLang="en-US"/>
              <a:t>照明の消し忘れが多い人</a:t>
            </a:r>
          </a:p>
          <a:p>
            <a:r>
              <a:rPr kumimoji="1" lang="ja-JP" altLang="en-US"/>
              <a:t>照明を生活リズムに合わせて自動で制御したい人</a:t>
            </a:r>
          </a:p>
          <a:p>
            <a:r>
              <a:rPr kumimoji="1" lang="ja-JP" altLang="en-US"/>
              <a:t>節電を意識的に行うことが面倒な人</a:t>
            </a:r>
          </a:p>
        </p:txBody>
      </p:sp>
    </p:spTree>
    <p:extLst>
      <p:ext uri="{BB962C8B-B14F-4D97-AF65-F5344CB8AC3E}">
        <p14:creationId xmlns:p14="http://schemas.microsoft.com/office/powerpoint/2010/main" val="1639228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56CA161-4322-8546-4233-6D07BCEF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 useBgFill="1">
        <p:nvSpPr>
          <p:cNvPr id="5" name="Rectangle 6">
            <a:extLst>
              <a:ext uri="{FF2B5EF4-FFF2-40B4-BE49-F238E27FC236}">
                <a16:creationId xmlns:a16="http://schemas.microsoft.com/office/drawing/2014/main" id="{17906D20-71E0-0818-5CF2-56F390095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D799B884-322F-C079-3F88-EEA527BA6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0C4408D1-43C4-DEE8-FDCB-04AD96230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1" name="Rectangle 12">
            <a:extLst>
              <a:ext uri="{FF2B5EF4-FFF2-40B4-BE49-F238E27FC236}">
                <a16:creationId xmlns:a16="http://schemas.microsoft.com/office/drawing/2014/main" id="{D19B71BC-0E15-0372-1D47-3D2EBFDE5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A26C09D6-696B-17CD-DDEF-41C829D43A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5" name="Rectangle 16">
            <a:extLst>
              <a:ext uri="{FF2B5EF4-FFF2-40B4-BE49-F238E27FC236}">
                <a16:creationId xmlns:a16="http://schemas.microsoft.com/office/drawing/2014/main" id="{25FA9B20-554B-8467-307E-C7D8AA063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EBA4C6DC-9346-9C96-F5C2-60AA53924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9" name="タイトル 1">
            <a:extLst>
              <a:ext uri="{FF2B5EF4-FFF2-40B4-BE49-F238E27FC236}">
                <a16:creationId xmlns:a16="http://schemas.microsoft.com/office/drawing/2014/main" id="{C5945CC9-9F3A-CA27-387A-4542E1F063A1}"/>
              </a:ext>
            </a:extLst>
          </p:cNvPr>
          <p:cNvSpPr txBox="1">
            <a:spLocks/>
          </p:cNvSpPr>
          <p:nvPr/>
        </p:nvSpPr>
        <p:spPr>
          <a:xfrm>
            <a:off x="2020905" y="827948"/>
            <a:ext cx="8147713" cy="3081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4800" b="1">
                <a:solidFill>
                  <a:srgbClr val="FFFFFF"/>
                </a:solidFill>
                <a:ea typeface="游ゴシック Light"/>
              </a:rPr>
              <a:t>設計</a:t>
            </a:r>
          </a:p>
        </p:txBody>
      </p:sp>
    </p:spTree>
    <p:extLst>
      <p:ext uri="{BB962C8B-B14F-4D97-AF65-F5344CB8AC3E}">
        <p14:creationId xmlns:p14="http://schemas.microsoft.com/office/powerpoint/2010/main" val="2675988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66FDAA-1B5E-C081-E1C3-09B7FB77E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B849F6-F8AE-DF9C-A386-7330C8619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Rectangle 557">
            <a:extLst>
              <a:ext uri="{FF2B5EF4-FFF2-40B4-BE49-F238E27FC236}">
                <a16:creationId xmlns:a16="http://schemas.microsoft.com/office/drawing/2014/main" id="{833F9653-B3A7-DDC7-B114-2A4228E6E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98DA743F-62BB-F3B1-BAFA-37D74C243335}"/>
              </a:ext>
            </a:extLst>
          </p:cNvPr>
          <p:cNvSpPr txBox="1">
            <a:spLocks/>
          </p:cNvSpPr>
          <p:nvPr/>
        </p:nvSpPr>
        <p:spPr>
          <a:xfrm>
            <a:off x="1524000" y="548640"/>
            <a:ext cx="9160475" cy="11322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b="1">
                <a:solidFill>
                  <a:schemeClr val="accent1"/>
                </a:solidFill>
                <a:ea typeface="游ゴシック Light"/>
              </a:rPr>
              <a:t>システム処理の流れ（ユーザから）</a:t>
            </a: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4DD92650-6DA7-9EF5-895D-1E599B68D832}"/>
              </a:ext>
            </a:extLst>
          </p:cNvPr>
          <p:cNvGraphicFramePr>
            <a:graphicFrameLocks/>
          </p:cNvGraphicFramePr>
          <p:nvPr/>
        </p:nvGraphicFramePr>
        <p:xfrm>
          <a:off x="930876" y="2037806"/>
          <a:ext cx="10335350" cy="4066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64151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7F6229-57DE-4727-55E5-7434CAB76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graphicFrame>
        <p:nvGraphicFramePr>
          <p:cNvPr id="5" name="コンテンツ プレースホルダー 2">
            <a:extLst>
              <a:ext uri="{FF2B5EF4-FFF2-40B4-BE49-F238E27FC236}">
                <a16:creationId xmlns:a16="http://schemas.microsoft.com/office/drawing/2014/main" id="{081681F2-A3D9-4681-77B2-ACFB4030FE78}"/>
              </a:ext>
            </a:extLst>
          </p:cNvPr>
          <p:cNvGraphicFramePr>
            <a:graphicFrameLocks/>
          </p:cNvGraphicFramePr>
          <p:nvPr/>
        </p:nvGraphicFramePr>
        <p:xfrm>
          <a:off x="187779" y="1597025"/>
          <a:ext cx="11816442" cy="4579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タイトル 1">
            <a:extLst>
              <a:ext uri="{FF2B5EF4-FFF2-40B4-BE49-F238E27FC236}">
                <a16:creationId xmlns:a16="http://schemas.microsoft.com/office/drawing/2014/main" id="{385F7BFB-4887-0FD0-855E-640C6E23FE8E}"/>
              </a:ext>
            </a:extLst>
          </p:cNvPr>
          <p:cNvSpPr txBox="1">
            <a:spLocks/>
          </p:cNvSpPr>
          <p:nvPr/>
        </p:nvSpPr>
        <p:spPr>
          <a:xfrm>
            <a:off x="271585" y="5251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b="1">
                <a:solidFill>
                  <a:schemeClr val="tx2">
                    <a:lumMod val="90000"/>
                    <a:lumOff val="10000"/>
                  </a:schemeClr>
                </a:solidFill>
                <a:ea typeface="游ゴシック Light"/>
              </a:rPr>
              <a:t>システム処理の流れ（自動）</a:t>
            </a:r>
          </a:p>
        </p:txBody>
      </p:sp>
    </p:spTree>
    <p:extLst>
      <p:ext uri="{BB962C8B-B14F-4D97-AF65-F5344CB8AC3E}">
        <p14:creationId xmlns:p14="http://schemas.microsoft.com/office/powerpoint/2010/main" val="2573141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21">
            <a:extLst>
              <a:ext uri="{FF2B5EF4-FFF2-40B4-BE49-F238E27FC236}">
                <a16:creationId xmlns:a16="http://schemas.microsoft.com/office/drawing/2014/main" id="{09453F7C-3515-73CE-4D70-114FE8530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99B5CDF8-811B-7616-0AB4-96415C7EE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25">
            <a:extLst>
              <a:ext uri="{FF2B5EF4-FFF2-40B4-BE49-F238E27FC236}">
                <a16:creationId xmlns:a16="http://schemas.microsoft.com/office/drawing/2014/main" id="{D4A2BCAB-BF4E-A5DE-FAA7-1F84EB736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BFAFE4BA-B690-6129-C7B3-88DFBCD065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タイトル 1">
            <a:extLst>
              <a:ext uri="{FF2B5EF4-FFF2-40B4-BE49-F238E27FC236}">
                <a16:creationId xmlns:a16="http://schemas.microsoft.com/office/drawing/2014/main" id="{AD0740F9-895D-1A6D-90F8-26E764986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56" y="349112"/>
            <a:ext cx="10044023" cy="877729"/>
          </a:xfrm>
        </p:spPr>
        <p:txBody>
          <a:bodyPr anchor="ctr">
            <a:normAutofit/>
          </a:bodyPr>
          <a:lstStyle/>
          <a:p>
            <a:r>
              <a:rPr kumimoji="1" lang="ja-JP" altLang="en-US" sz="4000" b="1">
                <a:solidFill>
                  <a:srgbClr val="FFFFFF"/>
                </a:solidFill>
              </a:rPr>
              <a:t>必要なモジュール</a:t>
            </a:r>
          </a:p>
        </p:txBody>
      </p:sp>
      <p:graphicFrame>
        <p:nvGraphicFramePr>
          <p:cNvPr id="15" name="コンテンツ プレースホルダー 2">
            <a:extLst>
              <a:ext uri="{FF2B5EF4-FFF2-40B4-BE49-F238E27FC236}">
                <a16:creationId xmlns:a16="http://schemas.microsoft.com/office/drawing/2014/main" id="{1A594495-7918-5066-9A71-9F93C71808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67497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A105516-33F6-24B9-6332-7C71E9105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6693" y="1030406"/>
            <a:ext cx="8147713" cy="30812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ja-JP" alt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デモンストレーション</a:t>
            </a:r>
          </a:p>
        </p:txBody>
      </p:sp>
    </p:spTree>
    <p:extLst>
      <p:ext uri="{BB962C8B-B14F-4D97-AF65-F5344CB8AC3E}">
        <p14:creationId xmlns:p14="http://schemas.microsoft.com/office/powerpoint/2010/main" val="3213182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Application>Microsoft Office PowerPoint</Application>
  <PresentationFormat>Widescreen</PresentationFormat>
  <Slides>25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テーマ</vt:lpstr>
      <vt:lpstr>成果発表会</vt:lpstr>
      <vt:lpstr>概要</vt:lpstr>
      <vt:lpstr>機能</vt:lpstr>
      <vt:lpstr>想定する利用者の特性</vt:lpstr>
      <vt:lpstr>PowerPoint Presentation</vt:lpstr>
      <vt:lpstr>PowerPoint Presentation</vt:lpstr>
      <vt:lpstr>PowerPoint Presentation</vt:lpstr>
      <vt:lpstr>必要なモジュール</vt:lpstr>
      <vt:lpstr>デモンストレーション</vt:lpstr>
      <vt:lpstr>使用するスプレッドシート</vt:lpstr>
      <vt:lpstr>照明操作</vt:lpstr>
      <vt:lpstr>点灯操作</vt:lpstr>
      <vt:lpstr>消灯操作</vt:lpstr>
      <vt:lpstr>詳細設定</vt:lpstr>
      <vt:lpstr>Zaim</vt:lpstr>
      <vt:lpstr>人感センサ</vt:lpstr>
      <vt:lpstr>位置情報</vt:lpstr>
      <vt:lpstr>日の出時刻</vt:lpstr>
      <vt:lpstr>プロジェクト計画</vt:lpstr>
      <vt:lpstr>開発体制</vt:lpstr>
      <vt:lpstr>開発スケジュール(山谷)</vt:lpstr>
      <vt:lpstr>開発スケジュール(小川)</vt:lpstr>
      <vt:lpstr>開発スケジュール(羽野)</vt:lpstr>
      <vt:lpstr>開発スケジュール(中谷)</vt:lpstr>
      <vt:lpstr>感想・展望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山谷 佳琳(is0802ph)</dc:creator>
  <cp:revision>63</cp:revision>
  <cp:lastPrinted>2025-06-11T04:12:10Z</cp:lastPrinted>
  <dcterms:created xsi:type="dcterms:W3CDTF">2025-06-04T05:23:32Z</dcterms:created>
  <dcterms:modified xsi:type="dcterms:W3CDTF">2025-07-09T00:33:23Z</dcterms:modified>
</cp:coreProperties>
</file>

<file path=docProps/thumbnail.jpeg>
</file>